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342" r:id="rId3"/>
    <p:sldId id="360" r:id="rId4"/>
    <p:sldId id="323" r:id="rId5"/>
    <p:sldId id="343" r:id="rId6"/>
    <p:sldId id="344" r:id="rId7"/>
    <p:sldId id="361" r:id="rId8"/>
    <p:sldId id="345" r:id="rId9"/>
    <p:sldId id="346" r:id="rId10"/>
    <p:sldId id="347" r:id="rId11"/>
    <p:sldId id="348" r:id="rId12"/>
    <p:sldId id="362" r:id="rId13"/>
    <p:sldId id="349" r:id="rId14"/>
    <p:sldId id="350" r:id="rId15"/>
    <p:sldId id="363" r:id="rId16"/>
    <p:sldId id="351" r:id="rId17"/>
    <p:sldId id="352" r:id="rId18"/>
    <p:sldId id="364" r:id="rId19"/>
    <p:sldId id="353" r:id="rId20"/>
    <p:sldId id="356" r:id="rId21"/>
    <p:sldId id="354" r:id="rId22"/>
    <p:sldId id="365" r:id="rId23"/>
    <p:sldId id="355" r:id="rId24"/>
    <p:sldId id="340" r:id="rId25"/>
    <p:sldId id="366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558ED5"/>
    <a:srgbClr val="497193"/>
    <a:srgbClr val="FAFAFA"/>
    <a:srgbClr val="005697"/>
    <a:srgbClr val="8EB4E3"/>
    <a:srgbClr val="E7E9EA"/>
    <a:srgbClr val="1F497D"/>
    <a:srgbClr val="EEEC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50" autoAdjust="0"/>
    <p:restoredTop sz="94660" autoAdjust="0"/>
  </p:normalViewPr>
  <p:slideViewPr>
    <p:cSldViewPr>
      <p:cViewPr varScale="1">
        <p:scale>
          <a:sx n="105" d="100"/>
          <a:sy n="105" d="100"/>
        </p:scale>
        <p:origin x="78" y="3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3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08880-C761-41DB-A108-08D9883BCB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22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5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59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48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59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7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96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9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31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4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08880-C761-41DB-A108-08D9883BC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4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34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7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6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1867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B587-C8CE-4F5F-BD81-31278BF7E9F6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40413-B639-4EB0-B746-DB0FEFC848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microsoft.com/office/2007/relationships/hdphoto" Target="../media/hdphoto1.wdp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0.jpg"/><Relationship Id="rId6" Type="http://schemas.openxmlformats.org/officeDocument/2006/relationships/image" Target="../media/image5.png"/><Relationship Id="rId7" Type="http://schemas.openxmlformats.org/officeDocument/2006/relationships/image" Target="../media/image2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8.jp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1.jpeg"/><Relationship Id="rId6" Type="http://schemas.openxmlformats.org/officeDocument/2006/relationships/image" Target="../media/image5.png"/><Relationship Id="rId7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4.jpg"/><Relationship Id="rId6" Type="http://schemas.openxmlformats.org/officeDocument/2006/relationships/image" Target="../media/image2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10" Type="http://schemas.openxmlformats.org/officeDocument/2006/relationships/image" Target="../media/image9.jpg"/><Relationship Id="rId11" Type="http://schemas.openxmlformats.org/officeDocument/2006/relationships/image" Target="../media/image5.png"/><Relationship Id="rId12" Type="http://schemas.openxmlformats.org/officeDocument/2006/relationships/image" Target="../media/image23.png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5.xml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5.jpg"/><Relationship Id="rId5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18-苏州大学-img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11" name="任意多边形 10"/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3" name="矩形 12"/>
          <p:cNvSpPr/>
          <p:nvPr/>
        </p:nvSpPr>
        <p:spPr>
          <a:xfrm>
            <a:off x="822342" y="4193381"/>
            <a:ext cx="914400" cy="384735"/>
          </a:xfrm>
          <a:prstGeom prst="rect">
            <a:avLst/>
          </a:prstGeom>
          <a:noFill/>
          <a:ln>
            <a:solidFill>
              <a:srgbClr val="6B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5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</a:p>
        </p:txBody>
      </p:sp>
      <p:sp>
        <p:nvSpPr>
          <p:cNvPr id="14" name="矩形 13"/>
          <p:cNvSpPr/>
          <p:nvPr/>
        </p:nvSpPr>
        <p:spPr>
          <a:xfrm>
            <a:off x="1736742" y="4193381"/>
            <a:ext cx="1114425" cy="384735"/>
          </a:xfrm>
          <a:prstGeom prst="rect">
            <a:avLst/>
          </a:prstGeom>
          <a:solidFill>
            <a:srgbClr val="6B081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6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07644" y="3754521"/>
            <a:ext cx="5814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苏州大学模版</a:t>
            </a:r>
            <a:r>
              <a:rPr lang="zh-CN" altLang="en-US" sz="36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20" name="WordArt 5"/>
          <p:cNvSpPr>
            <a:spLocks noChangeArrowheads="1" noChangeShapeType="1"/>
          </p:cNvSpPr>
          <p:nvPr/>
        </p:nvSpPr>
        <p:spPr bwMode="auto">
          <a:xfrm>
            <a:off x="440882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03C2BA-C6B3-578A-61A5-6B71E34C647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22" name="white base">
              <a:extLst>
                <a:ext uri="{FF2B5EF4-FFF2-40B4-BE49-F238E27FC236}">
                  <a16:creationId xmlns:a16="http://schemas.microsoft.com/office/drawing/2014/main" id="{D34E6250-632F-99E8-177E-4D7B0D268CA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Picture 31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5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07750" y="1545636"/>
            <a:ext cx="2528499" cy="2626458"/>
            <a:chOff x="4405269" y="2326517"/>
            <a:chExt cx="3371332" cy="3501944"/>
          </a:xfrm>
        </p:grpSpPr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5184636" y="2853957"/>
              <a:ext cx="618379" cy="535929"/>
            </a:xfrm>
            <a:custGeom>
              <a:avLst/>
              <a:gdLst>
                <a:gd name="T0" fmla="*/ 177 w 177"/>
                <a:gd name="T1" fmla="*/ 89 h 154"/>
                <a:gd name="T2" fmla="*/ 153 w 177"/>
                <a:gd name="T3" fmla="*/ 0 h 154"/>
                <a:gd name="T4" fmla="*/ 0 w 177"/>
                <a:gd name="T5" fmla="*/ 89 h 154"/>
                <a:gd name="T6" fmla="*/ 65 w 177"/>
                <a:gd name="T7" fmla="*/ 154 h 154"/>
                <a:gd name="T8" fmla="*/ 177 w 177"/>
                <a:gd name="T9" fmla="*/ 8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177" y="89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94" y="18"/>
                    <a:pt x="42" y="49"/>
                    <a:pt x="0" y="89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96" y="125"/>
                    <a:pt x="134" y="103"/>
                    <a:pt x="177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4825389" y="3213204"/>
              <a:ext cx="537401" cy="619851"/>
            </a:xfrm>
            <a:custGeom>
              <a:avLst/>
              <a:gdLst>
                <a:gd name="T0" fmla="*/ 154 w 154"/>
                <a:gd name="T1" fmla="*/ 65 h 178"/>
                <a:gd name="T2" fmla="*/ 88 w 154"/>
                <a:gd name="T3" fmla="*/ 0 h 178"/>
                <a:gd name="T4" fmla="*/ 0 w 154"/>
                <a:gd name="T5" fmla="*/ 154 h 178"/>
                <a:gd name="T6" fmla="*/ 89 w 154"/>
                <a:gd name="T7" fmla="*/ 178 h 178"/>
                <a:gd name="T8" fmla="*/ 154 w 154"/>
                <a:gd name="T9" fmla="*/ 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8">
                  <a:moveTo>
                    <a:pt x="154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47" y="44"/>
                    <a:pt x="17" y="96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36"/>
                    <a:pt x="124" y="97"/>
                    <a:pt x="154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4756189" y="3815391"/>
              <a:ext cx="362193" cy="618379"/>
            </a:xfrm>
            <a:custGeom>
              <a:avLst/>
              <a:gdLst>
                <a:gd name="T0" fmla="*/ 104 w 104"/>
                <a:gd name="T1" fmla="*/ 24 h 177"/>
                <a:gd name="T2" fmla="*/ 15 w 104"/>
                <a:gd name="T3" fmla="*/ 0 h 177"/>
                <a:gd name="T4" fmla="*/ 15 w 104"/>
                <a:gd name="T5" fmla="*/ 177 h 177"/>
                <a:gd name="T6" fmla="*/ 104 w 104"/>
                <a:gd name="T7" fmla="*/ 154 h 177"/>
                <a:gd name="T8" fmla="*/ 104 w 104"/>
                <a:gd name="T9" fmla="*/ 2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7">
                  <a:moveTo>
                    <a:pt x="104" y="2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57"/>
                    <a:pt x="0" y="117"/>
                    <a:pt x="15" y="177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93" y="110"/>
                    <a:pt x="94" y="65"/>
                    <a:pt x="10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4825389" y="4419044"/>
              <a:ext cx="537401" cy="618379"/>
            </a:xfrm>
            <a:custGeom>
              <a:avLst/>
              <a:gdLst>
                <a:gd name="T0" fmla="*/ 89 w 154"/>
                <a:gd name="T1" fmla="*/ 0 h 177"/>
                <a:gd name="T2" fmla="*/ 0 w 154"/>
                <a:gd name="T3" fmla="*/ 24 h 177"/>
                <a:gd name="T4" fmla="*/ 88 w 154"/>
                <a:gd name="T5" fmla="*/ 177 h 177"/>
                <a:gd name="T6" fmla="*/ 154 w 154"/>
                <a:gd name="T7" fmla="*/ 112 h 177"/>
                <a:gd name="T8" fmla="*/ 89 w 154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7" y="83"/>
                    <a:pt x="48" y="135"/>
                    <a:pt x="88" y="17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24" y="81"/>
                    <a:pt x="102" y="43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/>
            <p:cNvSpPr>
              <a:spLocks/>
            </p:cNvSpPr>
            <p:nvPr/>
          </p:nvSpPr>
          <p:spPr bwMode="auto">
            <a:xfrm>
              <a:off x="5184636" y="4859273"/>
              <a:ext cx="618379" cy="537401"/>
            </a:xfrm>
            <a:custGeom>
              <a:avLst/>
              <a:gdLst>
                <a:gd name="T0" fmla="*/ 65 w 177"/>
                <a:gd name="T1" fmla="*/ 0 h 154"/>
                <a:gd name="T2" fmla="*/ 0 w 177"/>
                <a:gd name="T3" fmla="*/ 66 h 154"/>
                <a:gd name="T4" fmla="*/ 153 w 177"/>
                <a:gd name="T5" fmla="*/ 154 h 154"/>
                <a:gd name="T6" fmla="*/ 177 w 177"/>
                <a:gd name="T7" fmla="*/ 65 h 154"/>
                <a:gd name="T8" fmla="*/ 65 w 177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65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43" y="107"/>
                    <a:pt x="96" y="137"/>
                    <a:pt x="153" y="154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35" y="52"/>
                    <a:pt x="97" y="3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5785339" y="5103681"/>
              <a:ext cx="619852" cy="362193"/>
            </a:xfrm>
            <a:custGeom>
              <a:avLst/>
              <a:gdLst>
                <a:gd name="T0" fmla="*/ 24 w 178"/>
                <a:gd name="T1" fmla="*/ 0 h 104"/>
                <a:gd name="T2" fmla="*/ 0 w 178"/>
                <a:gd name="T3" fmla="*/ 89 h 104"/>
                <a:gd name="T4" fmla="*/ 178 w 178"/>
                <a:gd name="T5" fmla="*/ 89 h 104"/>
                <a:gd name="T6" fmla="*/ 154 w 178"/>
                <a:gd name="T7" fmla="*/ 0 h 104"/>
                <a:gd name="T8" fmla="*/ 24 w 17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4">
                  <a:moveTo>
                    <a:pt x="24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57" y="103"/>
                    <a:pt x="118" y="104"/>
                    <a:pt x="178" y="8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10" y="11"/>
                    <a:pt x="66" y="1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6388999" y="4859273"/>
              <a:ext cx="619852" cy="537401"/>
            </a:xfrm>
            <a:custGeom>
              <a:avLst/>
              <a:gdLst>
                <a:gd name="T0" fmla="*/ 0 w 178"/>
                <a:gd name="T1" fmla="*/ 65 h 154"/>
                <a:gd name="T2" fmla="*/ 24 w 178"/>
                <a:gd name="T3" fmla="*/ 154 h 154"/>
                <a:gd name="T4" fmla="*/ 178 w 178"/>
                <a:gd name="T5" fmla="*/ 66 h 154"/>
                <a:gd name="T6" fmla="*/ 113 w 178"/>
                <a:gd name="T7" fmla="*/ 0 h 154"/>
                <a:gd name="T8" fmla="*/ 0 w 178"/>
                <a:gd name="T9" fmla="*/ 6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0" y="65"/>
                  </a:moveTo>
                  <a:cubicBezTo>
                    <a:pt x="24" y="154"/>
                    <a:pt x="24" y="154"/>
                    <a:pt x="24" y="154"/>
                  </a:cubicBezTo>
                  <a:cubicBezTo>
                    <a:pt x="84" y="137"/>
                    <a:pt x="136" y="106"/>
                    <a:pt x="178" y="6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2" y="30"/>
                    <a:pt x="44" y="52"/>
                    <a:pt x="0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/>
            <p:cNvSpPr>
              <a:spLocks/>
            </p:cNvSpPr>
            <p:nvPr/>
          </p:nvSpPr>
          <p:spPr bwMode="auto">
            <a:xfrm>
              <a:off x="6832176" y="4419044"/>
              <a:ext cx="537401" cy="618379"/>
            </a:xfrm>
            <a:custGeom>
              <a:avLst/>
              <a:gdLst>
                <a:gd name="T0" fmla="*/ 0 w 154"/>
                <a:gd name="T1" fmla="*/ 112 h 177"/>
                <a:gd name="T2" fmla="*/ 65 w 154"/>
                <a:gd name="T3" fmla="*/ 177 h 177"/>
                <a:gd name="T4" fmla="*/ 154 w 154"/>
                <a:gd name="T5" fmla="*/ 24 h 177"/>
                <a:gd name="T6" fmla="*/ 65 w 154"/>
                <a:gd name="T7" fmla="*/ 0 h 177"/>
                <a:gd name="T8" fmla="*/ 0 w 154"/>
                <a:gd name="T9" fmla="*/ 11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0" y="112"/>
                  </a:moveTo>
                  <a:cubicBezTo>
                    <a:pt x="65" y="177"/>
                    <a:pt x="65" y="177"/>
                    <a:pt x="65" y="177"/>
                  </a:cubicBezTo>
                  <a:cubicBezTo>
                    <a:pt x="106" y="134"/>
                    <a:pt x="136" y="81"/>
                    <a:pt x="154" y="2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2" y="42"/>
                    <a:pt x="30" y="80"/>
                    <a:pt x="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7075107" y="3815383"/>
              <a:ext cx="360723" cy="621324"/>
            </a:xfrm>
            <a:custGeom>
              <a:avLst/>
              <a:gdLst>
                <a:gd name="T0" fmla="*/ 89 w 103"/>
                <a:gd name="T1" fmla="*/ 0 h 178"/>
                <a:gd name="T2" fmla="*/ 0 w 103"/>
                <a:gd name="T3" fmla="*/ 24 h 178"/>
                <a:gd name="T4" fmla="*/ 0 w 103"/>
                <a:gd name="T5" fmla="*/ 154 h 178"/>
                <a:gd name="T6" fmla="*/ 89 w 103"/>
                <a:gd name="T7" fmla="*/ 178 h 178"/>
                <a:gd name="T8" fmla="*/ 89 w 10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78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0" y="68"/>
                    <a:pt x="9" y="112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21"/>
                    <a:pt x="103" y="6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/>
            <p:cNvSpPr>
              <a:spLocks/>
            </p:cNvSpPr>
            <p:nvPr/>
          </p:nvSpPr>
          <p:spPr bwMode="auto">
            <a:xfrm>
              <a:off x="6832176" y="3213204"/>
              <a:ext cx="532985" cy="619851"/>
            </a:xfrm>
            <a:custGeom>
              <a:avLst/>
              <a:gdLst>
                <a:gd name="T0" fmla="*/ 65 w 153"/>
                <a:gd name="T1" fmla="*/ 178 h 178"/>
                <a:gd name="T2" fmla="*/ 153 w 153"/>
                <a:gd name="T3" fmla="*/ 154 h 178"/>
                <a:gd name="T4" fmla="*/ 65 w 153"/>
                <a:gd name="T5" fmla="*/ 0 h 178"/>
                <a:gd name="T6" fmla="*/ 0 w 153"/>
                <a:gd name="T7" fmla="*/ 65 h 178"/>
                <a:gd name="T8" fmla="*/ 65 w 15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8">
                  <a:moveTo>
                    <a:pt x="65" y="178"/>
                  </a:moveTo>
                  <a:cubicBezTo>
                    <a:pt x="153" y="154"/>
                    <a:pt x="153" y="154"/>
                    <a:pt x="153" y="154"/>
                  </a:cubicBezTo>
                  <a:cubicBezTo>
                    <a:pt x="136" y="94"/>
                    <a:pt x="105" y="42"/>
                    <a:pt x="65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9" y="96"/>
                    <a:pt x="51" y="134"/>
                    <a:pt x="65" y="178"/>
                  </a:cubicBezTo>
                  <a:close/>
                </a:path>
              </a:pathLst>
            </a:custGeom>
            <a:solidFill>
              <a:srgbClr val="930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/>
            <p:cNvSpPr>
              <a:spLocks/>
            </p:cNvSpPr>
            <p:nvPr/>
          </p:nvSpPr>
          <p:spPr bwMode="auto">
            <a:xfrm>
              <a:off x="6388999" y="2853957"/>
              <a:ext cx="619852" cy="535929"/>
            </a:xfrm>
            <a:custGeom>
              <a:avLst/>
              <a:gdLst>
                <a:gd name="T0" fmla="*/ 113 w 178"/>
                <a:gd name="T1" fmla="*/ 154 h 154"/>
                <a:gd name="T2" fmla="*/ 178 w 178"/>
                <a:gd name="T3" fmla="*/ 89 h 154"/>
                <a:gd name="T4" fmla="*/ 24 w 178"/>
                <a:gd name="T5" fmla="*/ 0 h 154"/>
                <a:gd name="T6" fmla="*/ 0 w 178"/>
                <a:gd name="T7" fmla="*/ 89 h 154"/>
                <a:gd name="T8" fmla="*/ 113 w 178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113" y="154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34" y="48"/>
                    <a:pt x="82" y="18"/>
                    <a:pt x="24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2" y="102"/>
                    <a:pt x="81" y="124"/>
                    <a:pt x="113" y="154"/>
                  </a:cubicBezTo>
                  <a:close/>
                </a:path>
              </a:pathLst>
            </a:custGeom>
            <a:solidFill>
              <a:srgbClr val="930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5785339" y="2787701"/>
              <a:ext cx="619852" cy="359249"/>
            </a:xfrm>
            <a:custGeom>
              <a:avLst/>
              <a:gdLst>
                <a:gd name="T0" fmla="*/ 154 w 178"/>
                <a:gd name="T1" fmla="*/ 103 h 103"/>
                <a:gd name="T2" fmla="*/ 178 w 178"/>
                <a:gd name="T3" fmla="*/ 14 h 103"/>
                <a:gd name="T4" fmla="*/ 0 w 178"/>
                <a:gd name="T5" fmla="*/ 14 h 103"/>
                <a:gd name="T6" fmla="*/ 24 w 178"/>
                <a:gd name="T7" fmla="*/ 103 h 103"/>
                <a:gd name="T8" fmla="*/ 154 w 178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3">
                  <a:moveTo>
                    <a:pt x="154" y="103"/>
                  </a:moveTo>
                  <a:cubicBezTo>
                    <a:pt x="178" y="14"/>
                    <a:pt x="178" y="14"/>
                    <a:pt x="178" y="14"/>
                  </a:cubicBezTo>
                  <a:cubicBezTo>
                    <a:pt x="121" y="1"/>
                    <a:pt x="61" y="0"/>
                    <a:pt x="0" y="1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68" y="93"/>
                    <a:pt x="113" y="94"/>
                    <a:pt x="154" y="103"/>
                  </a:cubicBezTo>
                  <a:close/>
                </a:path>
              </a:pathLst>
            </a:custGeom>
            <a:solidFill>
              <a:srgbClr val="930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060667" y="3142532"/>
              <a:ext cx="69200" cy="1964091"/>
              <a:chOff x="6057901" y="2932112"/>
              <a:chExt cx="74613" cy="2117725"/>
            </a:xfrm>
          </p:grpSpPr>
          <p:sp>
            <p:nvSpPr>
              <p:cNvPr id="45" name="任意多边形: 形状 44"/>
              <p:cNvSpPr>
                <a:spLocks/>
              </p:cNvSpPr>
              <p:nvPr/>
            </p:nvSpPr>
            <p:spPr bwMode="auto">
              <a:xfrm>
                <a:off x="6057901" y="2932112"/>
                <a:ext cx="74613" cy="1060450"/>
              </a:xfrm>
              <a:custGeom>
                <a:avLst/>
                <a:gdLst>
                  <a:gd name="T0" fmla="*/ 10 w 20"/>
                  <a:gd name="T1" fmla="*/ 0 h 282"/>
                  <a:gd name="T2" fmla="*/ 0 w 20"/>
                  <a:gd name="T3" fmla="*/ 10 h 282"/>
                  <a:gd name="T4" fmla="*/ 0 w 20"/>
                  <a:gd name="T5" fmla="*/ 272 h 282"/>
                  <a:gd name="T6" fmla="*/ 10 w 20"/>
                  <a:gd name="T7" fmla="*/ 282 h 282"/>
                  <a:gd name="T8" fmla="*/ 20 w 20"/>
                  <a:gd name="T9" fmla="*/ 272 h 282"/>
                  <a:gd name="T10" fmla="*/ 20 w 20"/>
                  <a:gd name="T11" fmla="*/ 10 h 282"/>
                  <a:gd name="T12" fmla="*/ 10 w 20"/>
                  <a:gd name="T1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2">
                    <a:moveTo>
                      <a:pt x="10" y="0"/>
                    </a:moveTo>
                    <a:cubicBezTo>
                      <a:pt x="5" y="0"/>
                      <a:pt x="0" y="5"/>
                      <a:pt x="0" y="10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77"/>
                      <a:pt x="5" y="282"/>
                      <a:pt x="10" y="282"/>
                    </a:cubicBezTo>
                    <a:cubicBezTo>
                      <a:pt x="16" y="282"/>
                      <a:pt x="20" y="277"/>
                      <a:pt x="20" y="272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</a:path>
                </a:pathLst>
              </a:custGeom>
              <a:solidFill>
                <a:srgbClr val="CF0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>
                <a:spLocks/>
              </p:cNvSpPr>
              <p:nvPr/>
            </p:nvSpPr>
            <p:spPr bwMode="auto">
              <a:xfrm>
                <a:off x="6057901" y="3992562"/>
                <a:ext cx="74613" cy="1057275"/>
              </a:xfrm>
              <a:custGeom>
                <a:avLst/>
                <a:gdLst>
                  <a:gd name="T0" fmla="*/ 10 w 20"/>
                  <a:gd name="T1" fmla="*/ 0 h 281"/>
                  <a:gd name="T2" fmla="*/ 0 w 20"/>
                  <a:gd name="T3" fmla="*/ 10 h 281"/>
                  <a:gd name="T4" fmla="*/ 0 w 20"/>
                  <a:gd name="T5" fmla="*/ 271 h 281"/>
                  <a:gd name="T6" fmla="*/ 10 w 20"/>
                  <a:gd name="T7" fmla="*/ 281 h 281"/>
                  <a:gd name="T8" fmla="*/ 20 w 20"/>
                  <a:gd name="T9" fmla="*/ 271 h 281"/>
                  <a:gd name="T10" fmla="*/ 20 w 20"/>
                  <a:gd name="T11" fmla="*/ 10 h 281"/>
                  <a:gd name="T12" fmla="*/ 10 w 20"/>
                  <a:gd name="T13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1"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7"/>
                      <a:pt x="5" y="281"/>
                      <a:pt x="10" y="281"/>
                    </a:cubicBezTo>
                    <a:cubicBezTo>
                      <a:pt x="16" y="281"/>
                      <a:pt x="20" y="277"/>
                      <a:pt x="20" y="27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16200000">
              <a:off x="5271503" y="4056850"/>
              <a:ext cx="1647540" cy="139871"/>
              <a:chOff x="5207001" y="3917949"/>
              <a:chExt cx="1776413" cy="150812"/>
            </a:xfrm>
          </p:grpSpPr>
          <p:sp>
            <p:nvSpPr>
              <p:cNvPr id="43" name="任意多边形: 形状 42"/>
              <p:cNvSpPr>
                <a:spLocks/>
              </p:cNvSpPr>
              <p:nvPr/>
            </p:nvSpPr>
            <p:spPr bwMode="auto">
              <a:xfrm>
                <a:off x="6096001" y="3917949"/>
                <a:ext cx="887413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rgbClr val="93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>
                <a:spLocks/>
              </p:cNvSpPr>
              <p:nvPr/>
            </p:nvSpPr>
            <p:spPr bwMode="auto">
              <a:xfrm>
                <a:off x="5207001" y="3917949"/>
                <a:ext cx="889000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椭圆 37"/>
            <p:cNvSpPr>
              <a:spLocks/>
            </p:cNvSpPr>
            <p:nvPr/>
          </p:nvSpPr>
          <p:spPr bwMode="auto">
            <a:xfrm>
              <a:off x="5963495" y="4000899"/>
              <a:ext cx="265020" cy="265020"/>
            </a:xfrm>
            <a:prstGeom prst="ellipse">
              <a:avLst/>
            </a:prstGeom>
            <a:solidFill>
              <a:srgbClr val="930B1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405269" y="2326517"/>
              <a:ext cx="3371332" cy="3501944"/>
              <a:chOff x="1728787" y="5305425"/>
              <a:chExt cx="2827339" cy="293687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任意多边形: 形状 39"/>
              <p:cNvSpPr>
                <a:spLocks/>
              </p:cNvSpPr>
              <p:nvPr/>
            </p:nvSpPr>
            <p:spPr bwMode="auto">
              <a:xfrm>
                <a:off x="1728787" y="5305425"/>
                <a:ext cx="1011238" cy="811213"/>
              </a:xfrm>
              <a:custGeom>
                <a:avLst/>
                <a:gdLst>
                  <a:gd name="T0" fmla="*/ 258 w 389"/>
                  <a:gd name="T1" fmla="*/ 0 h 312"/>
                  <a:gd name="T2" fmla="*/ 160 w 389"/>
                  <a:gd name="T3" fmla="*/ 23 h 312"/>
                  <a:gd name="T4" fmla="*/ 151 w 389"/>
                  <a:gd name="T5" fmla="*/ 11 h 312"/>
                  <a:gd name="T6" fmla="*/ 131 w 389"/>
                  <a:gd name="T7" fmla="*/ 1 h 312"/>
                  <a:gd name="T8" fmla="*/ 115 w 389"/>
                  <a:gd name="T9" fmla="*/ 6 h 312"/>
                  <a:gd name="T10" fmla="*/ 73 w 389"/>
                  <a:gd name="T11" fmla="*/ 38 h 312"/>
                  <a:gd name="T12" fmla="*/ 68 w 389"/>
                  <a:gd name="T13" fmla="*/ 72 h 312"/>
                  <a:gd name="T14" fmla="*/ 77 w 389"/>
                  <a:gd name="T15" fmla="*/ 85 h 312"/>
                  <a:gd name="T16" fmla="*/ 44 w 389"/>
                  <a:gd name="T17" fmla="*/ 306 h 312"/>
                  <a:gd name="T18" fmla="*/ 50 w 389"/>
                  <a:gd name="T19" fmla="*/ 312 h 312"/>
                  <a:gd name="T20" fmla="*/ 60 w 389"/>
                  <a:gd name="T21" fmla="*/ 308 h 312"/>
                  <a:gd name="T22" fmla="*/ 379 w 389"/>
                  <a:gd name="T23" fmla="*/ 71 h 312"/>
                  <a:gd name="T24" fmla="*/ 382 w 389"/>
                  <a:gd name="T25" fmla="*/ 56 h 312"/>
                  <a:gd name="T26" fmla="*/ 258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258" y="0"/>
                    </a:moveTo>
                    <a:cubicBezTo>
                      <a:pt x="226" y="0"/>
                      <a:pt x="192" y="8"/>
                      <a:pt x="160" y="23"/>
                    </a:cubicBezTo>
                    <a:cubicBezTo>
                      <a:pt x="151" y="11"/>
                      <a:pt x="151" y="11"/>
                      <a:pt x="151" y="11"/>
                    </a:cubicBezTo>
                    <a:cubicBezTo>
                      <a:pt x="146" y="4"/>
                      <a:pt x="138" y="1"/>
                      <a:pt x="131" y="1"/>
                    </a:cubicBezTo>
                    <a:cubicBezTo>
                      <a:pt x="125" y="1"/>
                      <a:pt x="119" y="3"/>
                      <a:pt x="115" y="6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62" y="46"/>
                      <a:pt x="60" y="61"/>
                      <a:pt x="68" y="72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16" y="153"/>
                      <a:pt x="0" y="244"/>
                      <a:pt x="44" y="306"/>
                    </a:cubicBezTo>
                    <a:cubicBezTo>
                      <a:pt x="45" y="310"/>
                      <a:pt x="47" y="312"/>
                      <a:pt x="50" y="312"/>
                    </a:cubicBezTo>
                    <a:cubicBezTo>
                      <a:pt x="52" y="312"/>
                      <a:pt x="56" y="311"/>
                      <a:pt x="60" y="308"/>
                    </a:cubicBezTo>
                    <a:cubicBezTo>
                      <a:pt x="379" y="71"/>
                      <a:pt x="379" y="71"/>
                      <a:pt x="379" y="71"/>
                    </a:cubicBezTo>
                    <a:cubicBezTo>
                      <a:pt x="388" y="65"/>
                      <a:pt x="389" y="59"/>
                      <a:pt x="382" y="56"/>
                    </a:cubicBezTo>
                    <a:cubicBezTo>
                      <a:pt x="353" y="19"/>
                      <a:pt x="308" y="0"/>
                      <a:pt x="258" y="0"/>
                    </a:cubicBezTo>
                  </a:path>
                </a:pathLst>
              </a:custGeom>
              <a:solidFill>
                <a:srgbClr val="8E0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/>
              <p:cNvSpPr>
                <a:spLocks/>
              </p:cNvSpPr>
              <p:nvPr/>
            </p:nvSpPr>
            <p:spPr bwMode="auto">
              <a:xfrm>
                <a:off x="3544888" y="5305425"/>
                <a:ext cx="1011238" cy="811213"/>
              </a:xfrm>
              <a:custGeom>
                <a:avLst/>
                <a:gdLst>
                  <a:gd name="T0" fmla="*/ 131 w 389"/>
                  <a:gd name="T1" fmla="*/ 0 h 312"/>
                  <a:gd name="T2" fmla="*/ 7 w 389"/>
                  <a:gd name="T3" fmla="*/ 56 h 312"/>
                  <a:gd name="T4" fmla="*/ 10 w 389"/>
                  <a:gd name="T5" fmla="*/ 71 h 312"/>
                  <a:gd name="T6" fmla="*/ 329 w 389"/>
                  <a:gd name="T7" fmla="*/ 308 h 312"/>
                  <a:gd name="T8" fmla="*/ 340 w 389"/>
                  <a:gd name="T9" fmla="*/ 312 h 312"/>
                  <a:gd name="T10" fmla="*/ 345 w 389"/>
                  <a:gd name="T11" fmla="*/ 306 h 312"/>
                  <a:gd name="T12" fmla="*/ 312 w 389"/>
                  <a:gd name="T13" fmla="*/ 85 h 312"/>
                  <a:gd name="T14" fmla="*/ 321 w 389"/>
                  <a:gd name="T15" fmla="*/ 72 h 312"/>
                  <a:gd name="T16" fmla="*/ 316 w 389"/>
                  <a:gd name="T17" fmla="*/ 38 h 312"/>
                  <a:gd name="T18" fmla="*/ 274 w 389"/>
                  <a:gd name="T19" fmla="*/ 6 h 312"/>
                  <a:gd name="T20" fmla="*/ 258 w 389"/>
                  <a:gd name="T21" fmla="*/ 1 h 312"/>
                  <a:gd name="T22" fmla="*/ 238 w 389"/>
                  <a:gd name="T23" fmla="*/ 11 h 312"/>
                  <a:gd name="T24" fmla="*/ 229 w 389"/>
                  <a:gd name="T25" fmla="*/ 23 h 312"/>
                  <a:gd name="T26" fmla="*/ 131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131" y="0"/>
                    </a:moveTo>
                    <a:cubicBezTo>
                      <a:pt x="81" y="0"/>
                      <a:pt x="36" y="19"/>
                      <a:pt x="7" y="56"/>
                    </a:cubicBezTo>
                    <a:cubicBezTo>
                      <a:pt x="0" y="59"/>
                      <a:pt x="1" y="65"/>
                      <a:pt x="10" y="71"/>
                    </a:cubicBezTo>
                    <a:cubicBezTo>
                      <a:pt x="329" y="308"/>
                      <a:pt x="329" y="308"/>
                      <a:pt x="329" y="308"/>
                    </a:cubicBezTo>
                    <a:cubicBezTo>
                      <a:pt x="333" y="311"/>
                      <a:pt x="337" y="312"/>
                      <a:pt x="340" y="312"/>
                    </a:cubicBezTo>
                    <a:cubicBezTo>
                      <a:pt x="343" y="312"/>
                      <a:pt x="345" y="310"/>
                      <a:pt x="345" y="306"/>
                    </a:cubicBezTo>
                    <a:cubicBezTo>
                      <a:pt x="389" y="244"/>
                      <a:pt x="374" y="153"/>
                      <a:pt x="312" y="85"/>
                    </a:cubicBezTo>
                    <a:cubicBezTo>
                      <a:pt x="321" y="72"/>
                      <a:pt x="321" y="72"/>
                      <a:pt x="321" y="72"/>
                    </a:cubicBezTo>
                    <a:cubicBezTo>
                      <a:pt x="329" y="61"/>
                      <a:pt x="327" y="46"/>
                      <a:pt x="316" y="38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69" y="3"/>
                      <a:pt x="264" y="1"/>
                      <a:pt x="258" y="1"/>
                    </a:cubicBezTo>
                    <a:cubicBezTo>
                      <a:pt x="251" y="1"/>
                      <a:pt x="243" y="4"/>
                      <a:pt x="238" y="11"/>
                    </a:cubicBezTo>
                    <a:cubicBezTo>
                      <a:pt x="229" y="23"/>
                      <a:pt x="229" y="23"/>
                      <a:pt x="229" y="23"/>
                    </a:cubicBezTo>
                    <a:cubicBezTo>
                      <a:pt x="197" y="8"/>
                      <a:pt x="163" y="0"/>
                      <a:pt x="131" y="0"/>
                    </a:cubicBezTo>
                  </a:path>
                </a:pathLst>
              </a:custGeom>
              <a:solidFill>
                <a:srgbClr val="8E0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任意多边形: 形状 41"/>
              <p:cNvSpPr>
                <a:spLocks/>
              </p:cNvSpPr>
              <p:nvPr/>
            </p:nvSpPr>
            <p:spPr bwMode="auto">
              <a:xfrm>
                <a:off x="1881188" y="5427663"/>
                <a:ext cx="2522538" cy="2814638"/>
              </a:xfrm>
              <a:custGeom>
                <a:avLst/>
                <a:gdLst>
                  <a:gd name="T0" fmla="*/ 485 w 970"/>
                  <a:gd name="T1" fmla="*/ 985 h 1083"/>
                  <a:gd name="T2" fmla="*/ 37 w 970"/>
                  <a:gd name="T3" fmla="*/ 536 h 1083"/>
                  <a:gd name="T4" fmla="*/ 485 w 970"/>
                  <a:gd name="T5" fmla="*/ 86 h 1083"/>
                  <a:gd name="T6" fmla="*/ 933 w 970"/>
                  <a:gd name="T7" fmla="*/ 536 h 1083"/>
                  <a:gd name="T8" fmla="*/ 485 w 970"/>
                  <a:gd name="T9" fmla="*/ 985 h 1083"/>
                  <a:gd name="T10" fmla="*/ 511 w 970"/>
                  <a:gd name="T11" fmla="*/ 0 h 1083"/>
                  <a:gd name="T12" fmla="*/ 459 w 970"/>
                  <a:gd name="T13" fmla="*/ 0 h 1083"/>
                  <a:gd name="T14" fmla="*/ 433 w 970"/>
                  <a:gd name="T15" fmla="*/ 25 h 1083"/>
                  <a:gd name="T16" fmla="*/ 433 w 970"/>
                  <a:gd name="T17" fmla="*/ 53 h 1083"/>
                  <a:gd name="T18" fmla="*/ 0 w 970"/>
                  <a:gd name="T19" fmla="*/ 535 h 1083"/>
                  <a:gd name="T20" fmla="*/ 141 w 970"/>
                  <a:gd name="T21" fmla="*/ 876 h 1083"/>
                  <a:gd name="T22" fmla="*/ 60 w 970"/>
                  <a:gd name="T23" fmla="*/ 1020 h 1083"/>
                  <a:gd name="T24" fmla="*/ 73 w 970"/>
                  <a:gd name="T25" fmla="*/ 1074 h 1083"/>
                  <a:gd name="T26" fmla="*/ 75 w 970"/>
                  <a:gd name="T27" fmla="*/ 1076 h 1083"/>
                  <a:gd name="T28" fmla="*/ 97 w 970"/>
                  <a:gd name="T29" fmla="*/ 1083 h 1083"/>
                  <a:gd name="T30" fmla="*/ 130 w 970"/>
                  <a:gd name="T31" fmla="*/ 1067 h 1083"/>
                  <a:gd name="T32" fmla="*/ 229 w 970"/>
                  <a:gd name="T33" fmla="*/ 944 h 1083"/>
                  <a:gd name="T34" fmla="*/ 485 w 970"/>
                  <a:gd name="T35" fmla="*/ 1018 h 1083"/>
                  <a:gd name="T36" fmla="*/ 742 w 970"/>
                  <a:gd name="T37" fmla="*/ 944 h 1083"/>
                  <a:gd name="T38" fmla="*/ 840 w 970"/>
                  <a:gd name="T39" fmla="*/ 1067 h 1083"/>
                  <a:gd name="T40" fmla="*/ 872 w 970"/>
                  <a:gd name="T41" fmla="*/ 1083 h 1083"/>
                  <a:gd name="T42" fmla="*/ 895 w 970"/>
                  <a:gd name="T43" fmla="*/ 1076 h 1083"/>
                  <a:gd name="T44" fmla="*/ 897 w 970"/>
                  <a:gd name="T45" fmla="*/ 1074 h 1083"/>
                  <a:gd name="T46" fmla="*/ 910 w 970"/>
                  <a:gd name="T47" fmla="*/ 1020 h 1083"/>
                  <a:gd name="T48" fmla="*/ 829 w 970"/>
                  <a:gd name="T49" fmla="*/ 876 h 1083"/>
                  <a:gd name="T50" fmla="*/ 970 w 970"/>
                  <a:gd name="T51" fmla="*/ 535 h 1083"/>
                  <a:gd name="T52" fmla="*/ 537 w 970"/>
                  <a:gd name="T53" fmla="*/ 53 h 1083"/>
                  <a:gd name="T54" fmla="*/ 537 w 970"/>
                  <a:gd name="T55" fmla="*/ 25 h 1083"/>
                  <a:gd name="T56" fmla="*/ 511 w 970"/>
                  <a:gd name="T57" fmla="*/ 0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70" h="1083">
                    <a:moveTo>
                      <a:pt x="485" y="985"/>
                    </a:moveTo>
                    <a:cubicBezTo>
                      <a:pt x="237" y="985"/>
                      <a:pt x="37" y="784"/>
                      <a:pt x="37" y="536"/>
                    </a:cubicBezTo>
                    <a:cubicBezTo>
                      <a:pt x="37" y="288"/>
                      <a:pt x="237" y="86"/>
                      <a:pt x="485" y="86"/>
                    </a:cubicBezTo>
                    <a:cubicBezTo>
                      <a:pt x="732" y="86"/>
                      <a:pt x="933" y="288"/>
                      <a:pt x="933" y="536"/>
                    </a:cubicBezTo>
                    <a:cubicBezTo>
                      <a:pt x="933" y="784"/>
                      <a:pt x="732" y="985"/>
                      <a:pt x="485" y="985"/>
                    </a:cubicBezTo>
                    <a:moveTo>
                      <a:pt x="511" y="0"/>
                    </a:moveTo>
                    <a:cubicBezTo>
                      <a:pt x="511" y="0"/>
                      <a:pt x="511" y="0"/>
                      <a:pt x="459" y="0"/>
                    </a:cubicBezTo>
                    <a:cubicBezTo>
                      <a:pt x="444" y="0"/>
                      <a:pt x="433" y="11"/>
                      <a:pt x="433" y="25"/>
                    </a:cubicBezTo>
                    <a:cubicBezTo>
                      <a:pt x="433" y="25"/>
                      <a:pt x="433" y="25"/>
                      <a:pt x="433" y="53"/>
                    </a:cubicBezTo>
                    <a:cubicBezTo>
                      <a:pt x="189" y="79"/>
                      <a:pt x="0" y="285"/>
                      <a:pt x="0" y="535"/>
                    </a:cubicBezTo>
                    <a:cubicBezTo>
                      <a:pt x="0" y="668"/>
                      <a:pt x="54" y="789"/>
                      <a:pt x="141" y="876"/>
                    </a:cubicBezTo>
                    <a:cubicBezTo>
                      <a:pt x="141" y="876"/>
                      <a:pt x="141" y="876"/>
                      <a:pt x="60" y="1020"/>
                    </a:cubicBezTo>
                    <a:cubicBezTo>
                      <a:pt x="50" y="1038"/>
                      <a:pt x="56" y="1063"/>
                      <a:pt x="73" y="1074"/>
                    </a:cubicBezTo>
                    <a:cubicBezTo>
                      <a:pt x="73" y="1074"/>
                      <a:pt x="73" y="1074"/>
                      <a:pt x="75" y="1076"/>
                    </a:cubicBezTo>
                    <a:cubicBezTo>
                      <a:pt x="82" y="1081"/>
                      <a:pt x="89" y="1083"/>
                      <a:pt x="97" y="1083"/>
                    </a:cubicBezTo>
                    <a:cubicBezTo>
                      <a:pt x="111" y="1083"/>
                      <a:pt x="122" y="1076"/>
                      <a:pt x="130" y="1067"/>
                    </a:cubicBezTo>
                    <a:cubicBezTo>
                      <a:pt x="130" y="1067"/>
                      <a:pt x="130" y="1067"/>
                      <a:pt x="229" y="944"/>
                    </a:cubicBezTo>
                    <a:cubicBezTo>
                      <a:pt x="303" y="991"/>
                      <a:pt x="391" y="1018"/>
                      <a:pt x="485" y="1018"/>
                    </a:cubicBezTo>
                    <a:cubicBezTo>
                      <a:pt x="579" y="1018"/>
                      <a:pt x="667" y="991"/>
                      <a:pt x="742" y="944"/>
                    </a:cubicBezTo>
                    <a:cubicBezTo>
                      <a:pt x="742" y="944"/>
                      <a:pt x="742" y="944"/>
                      <a:pt x="840" y="1067"/>
                    </a:cubicBezTo>
                    <a:cubicBezTo>
                      <a:pt x="848" y="1076"/>
                      <a:pt x="860" y="1083"/>
                      <a:pt x="872" y="1083"/>
                    </a:cubicBezTo>
                    <a:cubicBezTo>
                      <a:pt x="880" y="1083"/>
                      <a:pt x="888" y="1081"/>
                      <a:pt x="895" y="1076"/>
                    </a:cubicBezTo>
                    <a:cubicBezTo>
                      <a:pt x="895" y="1076"/>
                      <a:pt x="895" y="1076"/>
                      <a:pt x="897" y="1074"/>
                    </a:cubicBezTo>
                    <a:cubicBezTo>
                      <a:pt x="915" y="1063"/>
                      <a:pt x="921" y="1038"/>
                      <a:pt x="910" y="1020"/>
                    </a:cubicBezTo>
                    <a:cubicBezTo>
                      <a:pt x="910" y="1020"/>
                      <a:pt x="910" y="1020"/>
                      <a:pt x="829" y="876"/>
                    </a:cubicBezTo>
                    <a:cubicBezTo>
                      <a:pt x="916" y="789"/>
                      <a:pt x="970" y="668"/>
                      <a:pt x="970" y="535"/>
                    </a:cubicBezTo>
                    <a:cubicBezTo>
                      <a:pt x="970" y="285"/>
                      <a:pt x="780" y="79"/>
                      <a:pt x="537" y="53"/>
                    </a:cubicBezTo>
                    <a:cubicBezTo>
                      <a:pt x="537" y="53"/>
                      <a:pt x="537" y="53"/>
                      <a:pt x="537" y="25"/>
                    </a:cubicBezTo>
                    <a:cubicBezTo>
                      <a:pt x="537" y="11"/>
                      <a:pt x="525" y="0"/>
                      <a:pt x="511" y="0"/>
                    </a:cubicBezTo>
                  </a:path>
                </a:pathLst>
              </a:custGeom>
              <a:solidFill>
                <a:srgbClr val="930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80602" y="1991534"/>
            <a:ext cx="7209801" cy="1604637"/>
            <a:chOff x="1307468" y="2624665"/>
            <a:chExt cx="9613068" cy="2139516"/>
          </a:xfrm>
        </p:grpSpPr>
        <p:grpSp>
          <p:nvGrpSpPr>
            <p:cNvPr id="6" name="组合 5"/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文本框 42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>
                        <a:solidFill>
                          <a:srgbClr val="930B18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文本框 40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文本框 34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 dirty="0">
                        <a:solidFill>
                          <a:srgbClr val="930B18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文本框 32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9" name="直接连接符 8"/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973" y="62949"/>
            <a:ext cx="430096" cy="430096"/>
          </a:xfrm>
          <a:prstGeom prst="rect">
            <a:avLst/>
          </a:prstGeom>
        </p:spPr>
      </p:pic>
      <p:sp>
        <p:nvSpPr>
          <p:cNvPr id="49" name="任意多边形 7">
            <a:extLst>
              <a:ext uri="{FF2B5EF4-FFF2-40B4-BE49-F238E27FC236}">
                <a16:creationId xmlns:a16="http://schemas.microsoft.com/office/drawing/2014/main" id="{AACBD0EC-768B-A3FF-6754-32413788FD8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8">
            <a:extLst>
              <a:ext uri="{FF2B5EF4-FFF2-40B4-BE49-F238E27FC236}">
                <a16:creationId xmlns:a16="http://schemas.microsoft.com/office/drawing/2014/main" id="{EB67C91C-34B9-7BE8-9022-73AC0F200D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1DFEE06F-0A0C-7F79-EE82-AD164F93137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3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1302609"/>
            <a:ext cx="9144000" cy="2538282"/>
          </a:xfrm>
          <a:prstGeom prst="rect">
            <a:avLst/>
          </a:prstGeom>
          <a:solidFill>
            <a:srgbClr val="8E0A1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矩形 4"/>
          <p:cNvSpPr/>
          <p:nvPr/>
        </p:nvSpPr>
        <p:spPr bwMode="auto">
          <a:xfrm>
            <a:off x="5301081" y="555526"/>
            <a:ext cx="3024336" cy="4587974"/>
          </a:xfrm>
          <a:prstGeom prst="rect">
            <a:avLst/>
          </a:prstGeom>
          <a:blipFill dpi="0" rotWithShape="1">
            <a:blip r:embed="rId5"/>
            <a:srcRect/>
            <a:stretch>
              <a:fillRect l="-63821" r="-6382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818583" y="1635646"/>
            <a:ext cx="3858173" cy="525386"/>
            <a:chOff x="634487" y="2586440"/>
            <a:chExt cx="5144231" cy="700515"/>
          </a:xfrm>
        </p:grpSpPr>
        <p:grpSp>
          <p:nvGrpSpPr>
            <p:cNvPr id="23" name="组合 22"/>
            <p:cNvGrpSpPr/>
            <p:nvPr/>
          </p:nvGrpSpPr>
          <p:grpSpPr>
            <a:xfrm>
              <a:off x="634487" y="2617080"/>
              <a:ext cx="399214" cy="399214"/>
              <a:chOff x="634487" y="2617080"/>
              <a:chExt cx="399214" cy="399214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634487" y="2617080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756465" y="2735261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930B18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33700" y="2586440"/>
              <a:ext cx="4745018" cy="700515"/>
              <a:chOff x="6729846" y="3935367"/>
              <a:chExt cx="4745018" cy="70051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18583" y="2304729"/>
            <a:ext cx="3866444" cy="525386"/>
            <a:chOff x="634487" y="3478551"/>
            <a:chExt cx="5155259" cy="700515"/>
          </a:xfrm>
        </p:grpSpPr>
        <p:grpSp>
          <p:nvGrpSpPr>
            <p:cNvPr id="17" name="组合 16"/>
            <p:cNvGrpSpPr/>
            <p:nvPr/>
          </p:nvGrpSpPr>
          <p:grpSpPr>
            <a:xfrm>
              <a:off x="634487" y="3557037"/>
              <a:ext cx="399214" cy="399214"/>
              <a:chOff x="634487" y="3557037"/>
              <a:chExt cx="399214" cy="399214"/>
            </a:xfrm>
          </p:grpSpPr>
          <p:sp>
            <p:nvSpPr>
              <p:cNvPr id="21" name="任意多边形: 形状 20"/>
              <p:cNvSpPr/>
              <p:nvPr/>
            </p:nvSpPr>
            <p:spPr>
              <a:xfrm>
                <a:off x="634487" y="3557037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756465" y="3675218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044728" y="3478551"/>
              <a:ext cx="4745018" cy="700515"/>
              <a:chOff x="6729846" y="3935367"/>
              <a:chExt cx="4745018" cy="70051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18583" y="2973813"/>
            <a:ext cx="3858173" cy="525386"/>
            <a:chOff x="634487" y="4370662"/>
            <a:chExt cx="5144231" cy="700515"/>
          </a:xfrm>
        </p:grpSpPr>
        <p:grpSp>
          <p:nvGrpSpPr>
            <p:cNvPr id="11" name="组合 10"/>
            <p:cNvGrpSpPr/>
            <p:nvPr/>
          </p:nvGrpSpPr>
          <p:grpSpPr>
            <a:xfrm>
              <a:off x="634487" y="4370662"/>
              <a:ext cx="399214" cy="399214"/>
              <a:chOff x="634487" y="4370662"/>
              <a:chExt cx="399214" cy="399214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634487" y="4370662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756465" y="4488843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33700" y="4370662"/>
              <a:ext cx="4745018" cy="700515"/>
              <a:chOff x="6729846" y="3935367"/>
              <a:chExt cx="4745018" cy="700515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pic>
        <p:nvPicPr>
          <p:cNvPr id="33" name="Picture 32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973" y="62949"/>
            <a:ext cx="430096" cy="430096"/>
          </a:xfrm>
          <a:prstGeom prst="rect">
            <a:avLst/>
          </a:prstGeom>
        </p:spPr>
      </p:pic>
      <p:sp>
        <p:nvSpPr>
          <p:cNvPr id="30" name="任意多边形 7">
            <a:extLst>
              <a:ext uri="{FF2B5EF4-FFF2-40B4-BE49-F238E27FC236}">
                <a16:creationId xmlns:a16="http://schemas.microsoft.com/office/drawing/2014/main" id="{77A8E206-3C15-A711-AE13-9983AAE43F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8">
            <a:extLst>
              <a:ext uri="{FF2B5EF4-FFF2-40B4-BE49-F238E27FC236}">
                <a16:creationId xmlns:a16="http://schemas.microsoft.com/office/drawing/2014/main" id="{4C0FD9BF-5CFE-3697-6BFA-BB8F89E114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680D28C-8D33-2FE4-F20A-1F96E2727B81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8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135712A-B67D-60A8-8DF3-B9C367B7056F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147DE2A3-6EB4-42AB-FF10-9C22EE059BFF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C846059D-112D-7630-3D64-7D454DA524C0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6360BF23-0D3D-0000-5FB5-67FEB25D66B2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研究方法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BD0D7C16-51C9-C170-DD07-C9CD350EC64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778AFB-2C55-0259-D851-17652F4D886D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1BEA6402-5211-F46A-92C3-DB9BA4A07308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5">
            <a:extLst>
              <a:ext uri="{FF2B5EF4-FFF2-40B4-BE49-F238E27FC236}">
                <a16:creationId xmlns:a16="http://schemas.microsoft.com/office/drawing/2014/main" id="{034FED61-70FE-4B5B-941A-DB0778BC9517}"/>
              </a:ext>
            </a:extLst>
          </p:cNvPr>
          <p:cNvGrpSpPr/>
          <p:nvPr/>
        </p:nvGrpSpPr>
        <p:grpSpPr>
          <a:xfrm>
            <a:off x="3803489" y="3382931"/>
            <a:ext cx="1711898" cy="473470"/>
            <a:chOff x="2889972" y="3780969"/>
            <a:chExt cx="1860801" cy="514654"/>
          </a:xfrm>
        </p:grpSpPr>
        <p:sp>
          <p:nvSpPr>
            <p:cNvPr id="25" name="Oval 36">
              <a:extLst>
                <a:ext uri="{FF2B5EF4-FFF2-40B4-BE49-F238E27FC236}">
                  <a16:creationId xmlns:a16="http://schemas.microsoft.com/office/drawing/2014/main" id="{C0791959-0E75-4936-980D-5395537E9901}"/>
                </a:ext>
              </a:extLst>
            </p:cNvPr>
            <p:cNvSpPr/>
            <p:nvPr/>
          </p:nvSpPr>
          <p:spPr>
            <a:xfrm>
              <a:off x="2889972" y="3780969"/>
              <a:ext cx="1860801" cy="514654"/>
            </a:xfrm>
            <a:prstGeom prst="ellipse">
              <a:avLst/>
            </a:pr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Oval 38">
              <a:extLst>
                <a:ext uri="{FF2B5EF4-FFF2-40B4-BE49-F238E27FC236}">
                  <a16:creationId xmlns:a16="http://schemas.microsoft.com/office/drawing/2014/main" id="{450B5B9A-6AE3-427C-A3FF-D67497296A9E}"/>
                </a:ext>
              </a:extLst>
            </p:cNvPr>
            <p:cNvSpPr/>
            <p:nvPr/>
          </p:nvSpPr>
          <p:spPr>
            <a:xfrm>
              <a:off x="3138706" y="3887055"/>
              <a:ext cx="1363332" cy="3024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Oval 39">
              <a:extLst>
                <a:ext uri="{FF2B5EF4-FFF2-40B4-BE49-F238E27FC236}">
                  <a16:creationId xmlns:a16="http://schemas.microsoft.com/office/drawing/2014/main" id="{EC61245B-9A73-45D6-87AF-26FE41A47EA5}"/>
                </a:ext>
              </a:extLst>
            </p:cNvPr>
            <p:cNvSpPr/>
            <p:nvPr/>
          </p:nvSpPr>
          <p:spPr>
            <a:xfrm>
              <a:off x="3538756" y="3975814"/>
              <a:ext cx="563232" cy="124964"/>
            </a:xfrm>
            <a:prstGeom prst="ellipse">
              <a:avLst/>
            </a:pr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66C0D05F-2927-4F1E-A40F-381BE083C9D4}"/>
              </a:ext>
            </a:extLst>
          </p:cNvPr>
          <p:cNvSpPr>
            <a:spLocks/>
          </p:cNvSpPr>
          <p:nvPr/>
        </p:nvSpPr>
        <p:spPr bwMode="auto">
          <a:xfrm rot="3797365">
            <a:off x="3163565" y="1362881"/>
            <a:ext cx="553178" cy="502449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FA0BA18-D6E3-4E00-9AC3-B69DCB8486D6}"/>
              </a:ext>
            </a:extLst>
          </p:cNvPr>
          <p:cNvSpPr>
            <a:spLocks/>
          </p:cNvSpPr>
          <p:nvPr/>
        </p:nvSpPr>
        <p:spPr bwMode="auto">
          <a:xfrm rot="3797365">
            <a:off x="3564791" y="1139495"/>
            <a:ext cx="615984" cy="497618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3973D31-D231-4C43-94D4-6EFB9F07DB48}"/>
              </a:ext>
            </a:extLst>
          </p:cNvPr>
          <p:cNvSpPr>
            <a:spLocks/>
          </p:cNvSpPr>
          <p:nvPr/>
        </p:nvSpPr>
        <p:spPr bwMode="auto">
          <a:xfrm rot="3797365">
            <a:off x="4168749" y="3271850"/>
            <a:ext cx="594243" cy="62806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7A091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69BB16B-B632-4300-BB6E-C0362649AE8B}"/>
              </a:ext>
            </a:extLst>
          </p:cNvPr>
          <p:cNvSpPr>
            <a:spLocks/>
          </p:cNvSpPr>
          <p:nvPr/>
        </p:nvSpPr>
        <p:spPr bwMode="auto">
          <a:xfrm rot="3797365">
            <a:off x="3260723" y="2315274"/>
            <a:ext cx="1565322" cy="205329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DE10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6FF6FDF-0693-4CE6-A82F-838203AB0C15}"/>
              </a:ext>
            </a:extLst>
          </p:cNvPr>
          <p:cNvSpPr>
            <a:spLocks/>
          </p:cNvSpPr>
          <p:nvPr/>
        </p:nvSpPr>
        <p:spPr bwMode="auto">
          <a:xfrm rot="3797365">
            <a:off x="4090314" y="2889790"/>
            <a:ext cx="468630" cy="195666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A74DA92-1C68-4EA5-9121-FACF4A116DFF}"/>
              </a:ext>
            </a:extLst>
          </p:cNvPr>
          <p:cNvSpPr>
            <a:spLocks/>
          </p:cNvSpPr>
          <p:nvPr/>
        </p:nvSpPr>
        <p:spPr bwMode="auto">
          <a:xfrm rot="3797365">
            <a:off x="3861680" y="1459142"/>
            <a:ext cx="640140" cy="710193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A78D381-0371-4506-A642-6FDBADD4332A}"/>
              </a:ext>
            </a:extLst>
          </p:cNvPr>
          <p:cNvSpPr>
            <a:spLocks/>
          </p:cNvSpPr>
          <p:nvPr/>
        </p:nvSpPr>
        <p:spPr bwMode="auto">
          <a:xfrm rot="3797365">
            <a:off x="3243457" y="1761764"/>
            <a:ext cx="640140" cy="727103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573E28D2-62A3-419B-8212-2467FC896738}"/>
              </a:ext>
            </a:extLst>
          </p:cNvPr>
          <p:cNvSpPr txBox="1"/>
          <p:nvPr/>
        </p:nvSpPr>
        <p:spPr>
          <a:xfrm>
            <a:off x="961020" y="1284056"/>
            <a:ext cx="2084147" cy="1333050"/>
          </a:xfrm>
          <a:prstGeom prst="roundRect">
            <a:avLst>
              <a:gd name="adj" fmla="val 335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此部分内容作为文字排版占位显示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（建议使用主题字体）</a:t>
            </a: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如需更改请在（设置形状格式）菜单下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（文本选项）中调整</a:t>
            </a:r>
            <a:endParaRPr lang="en-US" sz="9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Round Same Side Corner Rectangle 54">
            <a:extLst>
              <a:ext uri="{FF2B5EF4-FFF2-40B4-BE49-F238E27FC236}">
                <a16:creationId xmlns:a16="http://schemas.microsoft.com/office/drawing/2014/main" id="{B0F8ED55-AEA2-4221-8052-DBFB3D847F15}"/>
              </a:ext>
            </a:extLst>
          </p:cNvPr>
          <p:cNvSpPr/>
          <p:nvPr/>
        </p:nvSpPr>
        <p:spPr>
          <a:xfrm>
            <a:off x="1223629" y="1099046"/>
            <a:ext cx="1566320" cy="334285"/>
          </a:xfrm>
          <a:prstGeom prst="roundRect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  <a:cs typeface="+mn-ea"/>
                <a:sym typeface="+mn-lt"/>
              </a:rPr>
              <a:t>标题文本预设</a:t>
            </a:r>
            <a:endParaRPr lang="en-US" sz="16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TextBox 116">
            <a:extLst>
              <a:ext uri="{FF2B5EF4-FFF2-40B4-BE49-F238E27FC236}">
                <a16:creationId xmlns:a16="http://schemas.microsoft.com/office/drawing/2014/main" id="{E07B9249-3A06-4DF9-B36D-60D4A1509326}"/>
              </a:ext>
            </a:extLst>
          </p:cNvPr>
          <p:cNvSpPr txBox="1"/>
          <p:nvPr/>
        </p:nvSpPr>
        <p:spPr>
          <a:xfrm>
            <a:off x="6105309" y="1284056"/>
            <a:ext cx="2084147" cy="13330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ysClr val="windowText" lastClr="000000"/>
                </a:solidFill>
                <a:cs typeface="+mn-ea"/>
              </a:defRPr>
            </a:lvl1pPr>
          </a:lstStyle>
          <a:p>
            <a:r>
              <a:rPr lang="zh-CN" altLang="en-US" sz="900" dirty="0">
                <a:solidFill/>
                <a:sym typeface="+mn-lt"/>
              </a:rPr>
              <a:t>此部分内容作为文字排版占位显示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（建议使用主题字体）</a:t>
            </a:r>
          </a:p>
          <a:p>
            <a:r>
              <a:rPr lang="zh-CN" altLang="en-US" sz="900" dirty="0">
                <a:sym typeface="+mn-lt"/>
              </a:rPr>
              <a:t>如需更改请在（设置形状格式）菜单下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（文本选项）中调整</a:t>
            </a:r>
            <a:endParaRPr lang="en-US" sz="900" dirty="0">
              <a:sym typeface="+mn-lt"/>
            </a:endParaRPr>
          </a:p>
        </p:txBody>
      </p:sp>
      <p:sp>
        <p:nvSpPr>
          <p:cNvPr id="9" name="Round Same Side Corner Rectangle 117">
            <a:extLst>
              <a:ext uri="{FF2B5EF4-FFF2-40B4-BE49-F238E27FC236}">
                <a16:creationId xmlns:a16="http://schemas.microsoft.com/office/drawing/2014/main" id="{33060581-D678-4CD3-8FB2-CE62AA827EFA}"/>
              </a:ext>
            </a:extLst>
          </p:cNvPr>
          <p:cNvSpPr/>
          <p:nvPr/>
        </p:nvSpPr>
        <p:spPr>
          <a:xfrm>
            <a:off x="6480386" y="1094548"/>
            <a:ext cx="1333993" cy="3342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11" name="TextBox 116">
            <a:extLst>
              <a:ext uri="{FF2B5EF4-FFF2-40B4-BE49-F238E27FC236}">
                <a16:creationId xmlns:a16="http://schemas.microsoft.com/office/drawing/2014/main" id="{E07B9249-3A06-4DF9-B36D-60D4A1509326}"/>
              </a:ext>
            </a:extLst>
          </p:cNvPr>
          <p:cNvSpPr txBox="1"/>
          <p:nvPr/>
        </p:nvSpPr>
        <p:spPr>
          <a:xfrm>
            <a:off x="6105309" y="3157388"/>
            <a:ext cx="2084147" cy="13330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ysClr val="windowText" lastClr="000000"/>
                </a:solidFill>
                <a:cs typeface="+mn-ea"/>
              </a:defRPr>
            </a:lvl1pPr>
          </a:lstStyle>
          <a:p>
            <a:r>
              <a:rPr lang="zh-CN" altLang="en-US" sz="900" dirty="0">
                <a:solidFill/>
                <a:sym typeface="+mn-lt"/>
              </a:rPr>
              <a:t>此部分内容作为文字排版占位显示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（建议使用主题字体）</a:t>
            </a:r>
          </a:p>
          <a:p>
            <a:r>
              <a:rPr lang="zh-CN" altLang="en-US" sz="900" dirty="0">
                <a:sym typeface="+mn-lt"/>
              </a:rPr>
              <a:t>如需更改请在（设置形状格式）菜单下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（文本选项）中调整</a:t>
            </a:r>
            <a:endParaRPr lang="en-US" sz="900" dirty="0">
              <a:sym typeface="+mn-lt"/>
            </a:endParaRPr>
          </a:p>
        </p:txBody>
      </p:sp>
      <p:sp>
        <p:nvSpPr>
          <p:cNvPr id="12" name="Round Same Side Corner Rectangle 117">
            <a:extLst>
              <a:ext uri="{FF2B5EF4-FFF2-40B4-BE49-F238E27FC236}">
                <a16:creationId xmlns:a16="http://schemas.microsoft.com/office/drawing/2014/main" id="{33060581-D678-4CD3-8FB2-CE62AA827EFA}"/>
              </a:ext>
            </a:extLst>
          </p:cNvPr>
          <p:cNvSpPr/>
          <p:nvPr/>
        </p:nvSpPr>
        <p:spPr>
          <a:xfrm>
            <a:off x="6480386" y="2967879"/>
            <a:ext cx="1333993" cy="3342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573E28D2-62A3-419B-8212-2467FC896738}"/>
              </a:ext>
            </a:extLst>
          </p:cNvPr>
          <p:cNvSpPr txBox="1"/>
          <p:nvPr/>
        </p:nvSpPr>
        <p:spPr>
          <a:xfrm>
            <a:off x="961020" y="3157388"/>
            <a:ext cx="2084147" cy="1333050"/>
          </a:xfrm>
          <a:prstGeom prst="roundRect">
            <a:avLst>
              <a:gd name="adj" fmla="val 335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此部分内容作为文字排版占位显示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（建议使用主题字体）</a:t>
            </a: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如需更改请在（设置形状格式）菜单下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（文本选项）中调整</a:t>
            </a:r>
            <a:endParaRPr lang="en-US" sz="9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4" name="Round Same Side Corner Rectangle 54">
            <a:extLst>
              <a:ext uri="{FF2B5EF4-FFF2-40B4-BE49-F238E27FC236}">
                <a16:creationId xmlns:a16="http://schemas.microsoft.com/office/drawing/2014/main" id="{B0F8ED55-AEA2-4221-8052-DBFB3D847F15}"/>
              </a:ext>
            </a:extLst>
          </p:cNvPr>
          <p:cNvSpPr/>
          <p:nvPr/>
        </p:nvSpPr>
        <p:spPr>
          <a:xfrm>
            <a:off x="1223629" y="2972378"/>
            <a:ext cx="1566320" cy="334285"/>
          </a:xfrm>
          <a:prstGeom prst="round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6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29" name="Freeform 17_17"/>
          <p:cNvSpPr>
            <a:spLocks/>
          </p:cNvSpPr>
          <p:nvPr/>
        </p:nvSpPr>
        <p:spPr bwMode="auto">
          <a:xfrm rot="5400000">
            <a:off x="4356118" y="1665576"/>
            <a:ext cx="428426" cy="389138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0" name="Freeform 18_18"/>
          <p:cNvSpPr>
            <a:spLocks/>
          </p:cNvSpPr>
          <p:nvPr/>
        </p:nvSpPr>
        <p:spPr bwMode="auto">
          <a:xfrm rot="5400000">
            <a:off x="4709710" y="1661834"/>
            <a:ext cx="477068" cy="385396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1" name="Freeform 19"/>
          <p:cNvSpPr>
            <a:spLocks/>
          </p:cNvSpPr>
          <p:nvPr/>
        </p:nvSpPr>
        <p:spPr bwMode="auto">
          <a:xfrm rot="5400000">
            <a:off x="4461821" y="3361505"/>
            <a:ext cx="460230" cy="48642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7A091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 rot="5400000">
            <a:off x="4101682" y="2546747"/>
            <a:ext cx="1212313" cy="159023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DE10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 rot="5400000">
            <a:off x="4522624" y="3042523"/>
            <a:ext cx="362946" cy="151540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4" name="Freeform 23"/>
          <p:cNvSpPr>
            <a:spLocks/>
          </p:cNvSpPr>
          <p:nvPr/>
        </p:nvSpPr>
        <p:spPr bwMode="auto">
          <a:xfrm rot="5400000">
            <a:off x="4765835" y="1981750"/>
            <a:ext cx="495777" cy="550031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5" name="Freeform 24"/>
          <p:cNvSpPr>
            <a:spLocks/>
          </p:cNvSpPr>
          <p:nvPr/>
        </p:nvSpPr>
        <p:spPr bwMode="auto">
          <a:xfrm rot="5400000">
            <a:off x="4229836" y="1975202"/>
            <a:ext cx="495777" cy="563128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7" name="Freeform 17_24"/>
          <p:cNvSpPr>
            <a:spLocks/>
          </p:cNvSpPr>
          <p:nvPr/>
        </p:nvSpPr>
        <p:spPr bwMode="auto">
          <a:xfrm rot="2530271">
            <a:off x="3491669" y="2774614"/>
            <a:ext cx="285548" cy="259362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8" name="Freeform 18_25"/>
          <p:cNvSpPr>
            <a:spLocks/>
          </p:cNvSpPr>
          <p:nvPr/>
        </p:nvSpPr>
        <p:spPr bwMode="auto">
          <a:xfrm rot="2530271">
            <a:off x="3641786" y="2586670"/>
            <a:ext cx="317968" cy="256868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9" name="Freeform 19"/>
          <p:cNvSpPr>
            <a:spLocks/>
          </p:cNvSpPr>
          <p:nvPr/>
        </p:nvSpPr>
        <p:spPr bwMode="auto">
          <a:xfrm rot="2530271">
            <a:off x="4289132" y="3510691"/>
            <a:ext cx="306746" cy="32420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7A091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0" name="Freeform 21"/>
          <p:cNvSpPr>
            <a:spLocks/>
          </p:cNvSpPr>
          <p:nvPr/>
        </p:nvSpPr>
        <p:spPr bwMode="auto">
          <a:xfrm rot="2530271">
            <a:off x="3670406" y="3126178"/>
            <a:ext cx="808013" cy="105990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DE10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1" name="Freeform 22"/>
          <p:cNvSpPr>
            <a:spLocks/>
          </p:cNvSpPr>
          <p:nvPr/>
        </p:nvSpPr>
        <p:spPr bwMode="auto">
          <a:xfrm rot="2530271">
            <a:off x="4194839" y="3350684"/>
            <a:ext cx="241905" cy="101002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2" name="Freeform 23"/>
          <p:cNvSpPr>
            <a:spLocks/>
          </p:cNvSpPr>
          <p:nvPr/>
        </p:nvSpPr>
        <p:spPr bwMode="auto">
          <a:xfrm rot="2530271">
            <a:off x="3863544" y="2679442"/>
            <a:ext cx="330438" cy="366598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3" name="Freeform 24"/>
          <p:cNvSpPr>
            <a:spLocks/>
          </p:cNvSpPr>
          <p:nvPr/>
        </p:nvSpPr>
        <p:spPr bwMode="auto">
          <a:xfrm rot="2530271">
            <a:off x="3623707" y="2939847"/>
            <a:ext cx="330438" cy="375327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5" name="Freeform 17_31"/>
          <p:cNvSpPr>
            <a:spLocks/>
          </p:cNvSpPr>
          <p:nvPr/>
        </p:nvSpPr>
        <p:spPr bwMode="auto">
          <a:xfrm rot="7135533">
            <a:off x="5146515" y="2293285"/>
            <a:ext cx="313864" cy="285082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6" name="Freeform 18_32"/>
          <p:cNvSpPr>
            <a:spLocks/>
          </p:cNvSpPr>
          <p:nvPr/>
        </p:nvSpPr>
        <p:spPr bwMode="auto">
          <a:xfrm rot="7135533">
            <a:off x="5373006" y="2424966"/>
            <a:ext cx="349500" cy="282341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930B1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7" name="Freeform 19"/>
          <p:cNvSpPr>
            <a:spLocks/>
          </p:cNvSpPr>
          <p:nvPr/>
        </p:nvSpPr>
        <p:spPr bwMode="auto">
          <a:xfrm rot="7135533">
            <a:off x="4672232" y="3439375"/>
            <a:ext cx="337164" cy="35635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7A091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8" name="Freeform 21"/>
          <p:cNvSpPr>
            <a:spLocks/>
          </p:cNvSpPr>
          <p:nvPr/>
        </p:nvSpPr>
        <p:spPr bwMode="auto">
          <a:xfrm rot="7135533">
            <a:off x="4676085" y="2917537"/>
            <a:ext cx="888139" cy="116500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DE10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9" name="Freeform 22"/>
          <p:cNvSpPr>
            <a:spLocks/>
          </p:cNvSpPr>
          <p:nvPr/>
        </p:nvSpPr>
        <p:spPr bwMode="auto">
          <a:xfrm rot="7135533">
            <a:off x="4810462" y="3234448"/>
            <a:ext cx="265894" cy="111018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0" name="Freeform 23"/>
          <p:cNvSpPr>
            <a:spLocks/>
          </p:cNvSpPr>
          <p:nvPr/>
        </p:nvSpPr>
        <p:spPr bwMode="auto">
          <a:xfrm rot="7135533">
            <a:off x="5265612" y="2645777"/>
            <a:ext cx="363206" cy="402952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1" name="Freeform 24"/>
          <p:cNvSpPr>
            <a:spLocks/>
          </p:cNvSpPr>
          <p:nvPr/>
        </p:nvSpPr>
        <p:spPr bwMode="auto">
          <a:xfrm rot="7135533">
            <a:off x="4921926" y="2451054"/>
            <a:ext cx="363206" cy="412547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8E0A1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FF0F0D0-55DA-7F2E-A03C-25AC0963F26D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57" name="Picture 56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54" name="任意多边形 7">
              <a:extLst>
                <a:ext uri="{FF2B5EF4-FFF2-40B4-BE49-F238E27FC236}">
                  <a16:creationId xmlns:a16="http://schemas.microsoft.com/office/drawing/2014/main" id="{BDF43E8D-7051-2577-DDA2-BF46F9B9520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任意多边形 8">
              <a:extLst>
                <a:ext uri="{FF2B5EF4-FFF2-40B4-BE49-F238E27FC236}">
                  <a16:creationId xmlns:a16="http://schemas.microsoft.com/office/drawing/2014/main" id="{64F1DA5E-C7D3-FF94-0538-580A5FC93C5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51AFF665-7F44-26FA-C439-231F9CDE9DE1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8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3792394" y="1290375"/>
            <a:ext cx="1567502" cy="2845093"/>
            <a:chOff x="5056525" y="2002973"/>
            <a:chExt cx="2090002" cy="3793457"/>
          </a:xfrm>
        </p:grpSpPr>
        <p:grpSp>
          <p:nvGrpSpPr>
            <p:cNvPr id="55" name="Group 21"/>
            <p:cNvGrpSpPr/>
            <p:nvPr/>
          </p:nvGrpSpPr>
          <p:grpSpPr>
            <a:xfrm>
              <a:off x="5543793" y="4266592"/>
              <a:ext cx="1096350" cy="1529838"/>
              <a:chOff x="4499466" y="1718459"/>
              <a:chExt cx="546286" cy="762283"/>
            </a:xfrm>
          </p:grpSpPr>
          <p:sp>
            <p:nvSpPr>
              <p:cNvPr id="71" name="Freeform: Shape 37"/>
              <p:cNvSpPr>
                <a:spLocks/>
              </p:cNvSpPr>
              <p:nvPr/>
            </p:nvSpPr>
            <p:spPr bwMode="auto">
              <a:xfrm>
                <a:off x="4499466" y="1718459"/>
                <a:ext cx="546286" cy="762283"/>
              </a:xfrm>
              <a:custGeom>
                <a:avLst/>
                <a:gdLst/>
                <a:ahLst/>
                <a:cxnLst>
                  <a:cxn ang="0">
                    <a:pos x="349" y="71"/>
                  </a:cxn>
                  <a:cxn ang="0">
                    <a:pos x="253" y="217"/>
                  </a:cxn>
                  <a:cxn ang="0">
                    <a:pos x="185" y="329"/>
                  </a:cxn>
                  <a:cxn ang="0">
                    <a:pos x="124" y="445"/>
                  </a:cxn>
                  <a:cxn ang="0">
                    <a:pos x="74" y="564"/>
                  </a:cxn>
                  <a:cxn ang="0">
                    <a:pos x="36" y="688"/>
                  </a:cxn>
                  <a:cxn ang="0">
                    <a:pos x="11" y="816"/>
                  </a:cxn>
                  <a:cxn ang="0">
                    <a:pos x="0" y="950"/>
                  </a:cxn>
                  <a:cxn ang="0">
                    <a:pos x="10" y="1088"/>
                  </a:cxn>
                  <a:cxn ang="0">
                    <a:pos x="37" y="1234"/>
                  </a:cxn>
                  <a:cxn ang="0">
                    <a:pos x="255" y="1127"/>
                  </a:cxn>
                  <a:cxn ang="0">
                    <a:pos x="245" y="1251"/>
                  </a:cxn>
                  <a:cxn ang="0">
                    <a:pos x="250" y="1383"/>
                  </a:cxn>
                  <a:cxn ang="0">
                    <a:pos x="271" y="1523"/>
                  </a:cxn>
                  <a:cxn ang="0">
                    <a:pos x="308" y="1672"/>
                  </a:cxn>
                  <a:cxn ang="0">
                    <a:pos x="363" y="1829"/>
                  </a:cxn>
                  <a:cxn ang="0">
                    <a:pos x="436" y="1996"/>
                  </a:cxn>
                  <a:cxn ang="0">
                    <a:pos x="529" y="2173"/>
                  </a:cxn>
                  <a:cxn ang="0">
                    <a:pos x="641" y="2359"/>
                  </a:cxn>
                  <a:cxn ang="0">
                    <a:pos x="774" y="2557"/>
                  </a:cxn>
                  <a:cxn ang="0">
                    <a:pos x="929" y="2764"/>
                  </a:cxn>
                  <a:cxn ang="0">
                    <a:pos x="1103" y="2837"/>
                  </a:cxn>
                  <a:cxn ang="0">
                    <a:pos x="1265" y="2624"/>
                  </a:cxn>
                  <a:cxn ang="0">
                    <a:pos x="1405" y="2424"/>
                  </a:cxn>
                  <a:cxn ang="0">
                    <a:pos x="1524" y="2233"/>
                  </a:cxn>
                  <a:cxn ang="0">
                    <a:pos x="1623" y="2054"/>
                  </a:cxn>
                  <a:cxn ang="0">
                    <a:pos x="1702" y="1883"/>
                  </a:cxn>
                  <a:cxn ang="0">
                    <a:pos x="1763" y="1724"/>
                  </a:cxn>
                  <a:cxn ang="0">
                    <a:pos x="1807" y="1572"/>
                  </a:cxn>
                  <a:cxn ang="0">
                    <a:pos x="1833" y="1429"/>
                  </a:cxn>
                  <a:cxn ang="0">
                    <a:pos x="1842" y="1294"/>
                  </a:cxn>
                  <a:cxn ang="0">
                    <a:pos x="1838" y="1168"/>
                  </a:cxn>
                  <a:cxn ang="0">
                    <a:pos x="2037" y="1284"/>
                  </a:cxn>
                  <a:cxn ang="0">
                    <a:pos x="2072" y="1136"/>
                  </a:cxn>
                  <a:cxn ang="0">
                    <a:pos x="2087" y="995"/>
                  </a:cxn>
                  <a:cxn ang="0">
                    <a:pos x="2083" y="860"/>
                  </a:cxn>
                  <a:cxn ang="0">
                    <a:pos x="2063" y="730"/>
                  </a:cxn>
                  <a:cxn ang="0">
                    <a:pos x="2029" y="605"/>
                  </a:cxn>
                  <a:cxn ang="0">
                    <a:pos x="1981" y="485"/>
                  </a:cxn>
                  <a:cxn ang="0">
                    <a:pos x="1924" y="367"/>
                  </a:cxn>
                  <a:cxn ang="0">
                    <a:pos x="1860" y="254"/>
                  </a:cxn>
                  <a:cxn ang="0">
                    <a:pos x="1788" y="144"/>
                  </a:cxn>
                  <a:cxn ang="0">
                    <a:pos x="1044" y="0"/>
                  </a:cxn>
                </a:cxnLst>
                <a:rect l="0" t="0" r="r" b="b"/>
                <a:pathLst>
                  <a:path w="2087" h="2910">
                    <a:moveTo>
                      <a:pt x="1044" y="0"/>
                    </a:moveTo>
                    <a:lnTo>
                      <a:pt x="400" y="0"/>
                    </a:lnTo>
                    <a:lnTo>
                      <a:pt x="349" y="71"/>
                    </a:lnTo>
                    <a:lnTo>
                      <a:pt x="300" y="144"/>
                    </a:lnTo>
                    <a:lnTo>
                      <a:pt x="275" y="180"/>
                    </a:lnTo>
                    <a:lnTo>
                      <a:pt x="253" y="217"/>
                    </a:lnTo>
                    <a:lnTo>
                      <a:pt x="229" y="254"/>
                    </a:lnTo>
                    <a:lnTo>
                      <a:pt x="206" y="292"/>
                    </a:lnTo>
                    <a:lnTo>
                      <a:pt x="185" y="329"/>
                    </a:lnTo>
                    <a:lnTo>
                      <a:pt x="164" y="367"/>
                    </a:lnTo>
                    <a:lnTo>
                      <a:pt x="144" y="406"/>
                    </a:lnTo>
                    <a:lnTo>
                      <a:pt x="124" y="445"/>
                    </a:lnTo>
                    <a:lnTo>
                      <a:pt x="107" y="485"/>
                    </a:lnTo>
                    <a:lnTo>
                      <a:pt x="90" y="524"/>
                    </a:lnTo>
                    <a:lnTo>
                      <a:pt x="74" y="564"/>
                    </a:lnTo>
                    <a:lnTo>
                      <a:pt x="60" y="605"/>
                    </a:lnTo>
                    <a:lnTo>
                      <a:pt x="47" y="646"/>
                    </a:lnTo>
                    <a:lnTo>
                      <a:pt x="36" y="688"/>
                    </a:lnTo>
                    <a:lnTo>
                      <a:pt x="25" y="730"/>
                    </a:lnTo>
                    <a:lnTo>
                      <a:pt x="18" y="773"/>
                    </a:lnTo>
                    <a:lnTo>
                      <a:pt x="11" y="816"/>
                    </a:lnTo>
                    <a:lnTo>
                      <a:pt x="6" y="860"/>
                    </a:lnTo>
                    <a:lnTo>
                      <a:pt x="2" y="905"/>
                    </a:lnTo>
                    <a:lnTo>
                      <a:pt x="0" y="950"/>
                    </a:lnTo>
                    <a:lnTo>
                      <a:pt x="2" y="995"/>
                    </a:lnTo>
                    <a:lnTo>
                      <a:pt x="4" y="1041"/>
                    </a:lnTo>
                    <a:lnTo>
                      <a:pt x="10" y="1088"/>
                    </a:lnTo>
                    <a:lnTo>
                      <a:pt x="16" y="1136"/>
                    </a:lnTo>
                    <a:lnTo>
                      <a:pt x="25" y="1185"/>
                    </a:lnTo>
                    <a:lnTo>
                      <a:pt x="37" y="1234"/>
                    </a:lnTo>
                    <a:lnTo>
                      <a:pt x="52" y="1284"/>
                    </a:lnTo>
                    <a:lnTo>
                      <a:pt x="68" y="1334"/>
                    </a:lnTo>
                    <a:lnTo>
                      <a:pt x="255" y="1127"/>
                    </a:lnTo>
                    <a:lnTo>
                      <a:pt x="250" y="1168"/>
                    </a:lnTo>
                    <a:lnTo>
                      <a:pt x="246" y="1209"/>
                    </a:lnTo>
                    <a:lnTo>
                      <a:pt x="245" y="1251"/>
                    </a:lnTo>
                    <a:lnTo>
                      <a:pt x="245" y="1294"/>
                    </a:lnTo>
                    <a:lnTo>
                      <a:pt x="247" y="1338"/>
                    </a:lnTo>
                    <a:lnTo>
                      <a:pt x="250" y="1383"/>
                    </a:lnTo>
                    <a:lnTo>
                      <a:pt x="255" y="1429"/>
                    </a:lnTo>
                    <a:lnTo>
                      <a:pt x="262" y="1475"/>
                    </a:lnTo>
                    <a:lnTo>
                      <a:pt x="271" y="1523"/>
                    </a:lnTo>
                    <a:lnTo>
                      <a:pt x="282" y="1572"/>
                    </a:lnTo>
                    <a:lnTo>
                      <a:pt x="294" y="1622"/>
                    </a:lnTo>
                    <a:lnTo>
                      <a:pt x="308" y="1672"/>
                    </a:lnTo>
                    <a:lnTo>
                      <a:pt x="325" y="1724"/>
                    </a:lnTo>
                    <a:lnTo>
                      <a:pt x="344" y="1776"/>
                    </a:lnTo>
                    <a:lnTo>
                      <a:pt x="363" y="1829"/>
                    </a:lnTo>
                    <a:lnTo>
                      <a:pt x="386" y="1883"/>
                    </a:lnTo>
                    <a:lnTo>
                      <a:pt x="410" y="1939"/>
                    </a:lnTo>
                    <a:lnTo>
                      <a:pt x="436" y="1996"/>
                    </a:lnTo>
                    <a:lnTo>
                      <a:pt x="465" y="2054"/>
                    </a:lnTo>
                    <a:lnTo>
                      <a:pt x="496" y="2113"/>
                    </a:lnTo>
                    <a:lnTo>
                      <a:pt x="529" y="2173"/>
                    </a:lnTo>
                    <a:lnTo>
                      <a:pt x="564" y="2233"/>
                    </a:lnTo>
                    <a:lnTo>
                      <a:pt x="601" y="2295"/>
                    </a:lnTo>
                    <a:lnTo>
                      <a:pt x="641" y="2359"/>
                    </a:lnTo>
                    <a:lnTo>
                      <a:pt x="683" y="2424"/>
                    </a:lnTo>
                    <a:lnTo>
                      <a:pt x="727" y="2490"/>
                    </a:lnTo>
                    <a:lnTo>
                      <a:pt x="774" y="2557"/>
                    </a:lnTo>
                    <a:lnTo>
                      <a:pt x="823" y="2624"/>
                    </a:lnTo>
                    <a:lnTo>
                      <a:pt x="875" y="2694"/>
                    </a:lnTo>
                    <a:lnTo>
                      <a:pt x="929" y="2764"/>
                    </a:lnTo>
                    <a:lnTo>
                      <a:pt x="985" y="2837"/>
                    </a:lnTo>
                    <a:lnTo>
                      <a:pt x="1044" y="2910"/>
                    </a:lnTo>
                    <a:lnTo>
                      <a:pt x="1103" y="2837"/>
                    </a:lnTo>
                    <a:lnTo>
                      <a:pt x="1160" y="2764"/>
                    </a:lnTo>
                    <a:lnTo>
                      <a:pt x="1214" y="2694"/>
                    </a:lnTo>
                    <a:lnTo>
                      <a:pt x="1265" y="2624"/>
                    </a:lnTo>
                    <a:lnTo>
                      <a:pt x="1314" y="2557"/>
                    </a:lnTo>
                    <a:lnTo>
                      <a:pt x="1360" y="2490"/>
                    </a:lnTo>
                    <a:lnTo>
                      <a:pt x="1405" y="2424"/>
                    </a:lnTo>
                    <a:lnTo>
                      <a:pt x="1448" y="2359"/>
                    </a:lnTo>
                    <a:lnTo>
                      <a:pt x="1487" y="2295"/>
                    </a:lnTo>
                    <a:lnTo>
                      <a:pt x="1524" y="2233"/>
                    </a:lnTo>
                    <a:lnTo>
                      <a:pt x="1560" y="2173"/>
                    </a:lnTo>
                    <a:lnTo>
                      <a:pt x="1593" y="2113"/>
                    </a:lnTo>
                    <a:lnTo>
                      <a:pt x="1623" y="2054"/>
                    </a:lnTo>
                    <a:lnTo>
                      <a:pt x="1652" y="1996"/>
                    </a:lnTo>
                    <a:lnTo>
                      <a:pt x="1679" y="1939"/>
                    </a:lnTo>
                    <a:lnTo>
                      <a:pt x="1702" y="1883"/>
                    </a:lnTo>
                    <a:lnTo>
                      <a:pt x="1725" y="1829"/>
                    </a:lnTo>
                    <a:lnTo>
                      <a:pt x="1745" y="1776"/>
                    </a:lnTo>
                    <a:lnTo>
                      <a:pt x="1763" y="1724"/>
                    </a:lnTo>
                    <a:lnTo>
                      <a:pt x="1779" y="1672"/>
                    </a:lnTo>
                    <a:lnTo>
                      <a:pt x="1794" y="1622"/>
                    </a:lnTo>
                    <a:lnTo>
                      <a:pt x="1807" y="1572"/>
                    </a:lnTo>
                    <a:lnTo>
                      <a:pt x="1817" y="1523"/>
                    </a:lnTo>
                    <a:lnTo>
                      <a:pt x="1825" y="1475"/>
                    </a:lnTo>
                    <a:lnTo>
                      <a:pt x="1833" y="1429"/>
                    </a:lnTo>
                    <a:lnTo>
                      <a:pt x="1838" y="1383"/>
                    </a:lnTo>
                    <a:lnTo>
                      <a:pt x="1841" y="1338"/>
                    </a:lnTo>
                    <a:lnTo>
                      <a:pt x="1842" y="1294"/>
                    </a:lnTo>
                    <a:lnTo>
                      <a:pt x="1842" y="1251"/>
                    </a:lnTo>
                    <a:lnTo>
                      <a:pt x="1841" y="1209"/>
                    </a:lnTo>
                    <a:lnTo>
                      <a:pt x="1838" y="1168"/>
                    </a:lnTo>
                    <a:lnTo>
                      <a:pt x="1833" y="1127"/>
                    </a:lnTo>
                    <a:lnTo>
                      <a:pt x="2019" y="1334"/>
                    </a:lnTo>
                    <a:lnTo>
                      <a:pt x="2037" y="1284"/>
                    </a:lnTo>
                    <a:lnTo>
                      <a:pt x="2051" y="1234"/>
                    </a:lnTo>
                    <a:lnTo>
                      <a:pt x="2063" y="1185"/>
                    </a:lnTo>
                    <a:lnTo>
                      <a:pt x="2072" y="1136"/>
                    </a:lnTo>
                    <a:lnTo>
                      <a:pt x="2079" y="1088"/>
                    </a:lnTo>
                    <a:lnTo>
                      <a:pt x="2084" y="1041"/>
                    </a:lnTo>
                    <a:lnTo>
                      <a:pt x="2087" y="995"/>
                    </a:lnTo>
                    <a:lnTo>
                      <a:pt x="2087" y="950"/>
                    </a:lnTo>
                    <a:lnTo>
                      <a:pt x="2085" y="905"/>
                    </a:lnTo>
                    <a:lnTo>
                      <a:pt x="2083" y="860"/>
                    </a:lnTo>
                    <a:lnTo>
                      <a:pt x="2078" y="816"/>
                    </a:lnTo>
                    <a:lnTo>
                      <a:pt x="2071" y="773"/>
                    </a:lnTo>
                    <a:lnTo>
                      <a:pt x="2063" y="730"/>
                    </a:lnTo>
                    <a:lnTo>
                      <a:pt x="2052" y="688"/>
                    </a:lnTo>
                    <a:lnTo>
                      <a:pt x="2041" y="646"/>
                    </a:lnTo>
                    <a:lnTo>
                      <a:pt x="2029" y="605"/>
                    </a:lnTo>
                    <a:lnTo>
                      <a:pt x="2014" y="564"/>
                    </a:lnTo>
                    <a:lnTo>
                      <a:pt x="1998" y="524"/>
                    </a:lnTo>
                    <a:lnTo>
                      <a:pt x="1981" y="485"/>
                    </a:lnTo>
                    <a:lnTo>
                      <a:pt x="1964" y="445"/>
                    </a:lnTo>
                    <a:lnTo>
                      <a:pt x="1944" y="406"/>
                    </a:lnTo>
                    <a:lnTo>
                      <a:pt x="1924" y="367"/>
                    </a:lnTo>
                    <a:lnTo>
                      <a:pt x="1903" y="329"/>
                    </a:lnTo>
                    <a:lnTo>
                      <a:pt x="1882" y="292"/>
                    </a:lnTo>
                    <a:lnTo>
                      <a:pt x="1860" y="254"/>
                    </a:lnTo>
                    <a:lnTo>
                      <a:pt x="1836" y="217"/>
                    </a:lnTo>
                    <a:lnTo>
                      <a:pt x="1812" y="180"/>
                    </a:lnTo>
                    <a:lnTo>
                      <a:pt x="1788" y="144"/>
                    </a:lnTo>
                    <a:lnTo>
                      <a:pt x="1738" y="71"/>
                    </a:lnTo>
                    <a:lnTo>
                      <a:pt x="1688" y="0"/>
                    </a:lnTo>
                    <a:lnTo>
                      <a:pt x="1044" y="0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38"/>
              <p:cNvSpPr>
                <a:spLocks/>
              </p:cNvSpPr>
              <p:nvPr/>
            </p:nvSpPr>
            <p:spPr bwMode="auto">
              <a:xfrm>
                <a:off x="4583349" y="1718459"/>
                <a:ext cx="378521" cy="523218"/>
              </a:xfrm>
              <a:custGeom>
                <a:avLst/>
                <a:gdLst/>
                <a:ahLst/>
                <a:cxnLst>
                  <a:cxn ang="0">
                    <a:pos x="278" y="0"/>
                  </a:cxn>
                  <a:cxn ang="0">
                    <a:pos x="208" y="103"/>
                  </a:cxn>
                  <a:cxn ang="0">
                    <a:pos x="175" y="159"/>
                  </a:cxn>
                  <a:cxn ang="0">
                    <a:pos x="143" y="217"/>
                  </a:cxn>
                  <a:cxn ang="0">
                    <a:pos x="112" y="277"/>
                  </a:cxn>
                  <a:cxn ang="0">
                    <a:pos x="86" y="339"/>
                  </a:cxn>
                  <a:cxn ang="0">
                    <a:pos x="62" y="403"/>
                  </a:cxn>
                  <a:cxn ang="0">
                    <a:pos x="41" y="469"/>
                  </a:cxn>
                  <a:cxn ang="0">
                    <a:pos x="24" y="536"/>
                  </a:cxn>
                  <a:cxn ang="0">
                    <a:pos x="12" y="604"/>
                  </a:cxn>
                  <a:cxn ang="0">
                    <a:pos x="3" y="674"/>
                  </a:cxn>
                  <a:cxn ang="0">
                    <a:pos x="0" y="742"/>
                  </a:cxn>
                  <a:cxn ang="0">
                    <a:pos x="3" y="812"/>
                  </a:cxn>
                  <a:cxn ang="0">
                    <a:pos x="11" y="882"/>
                  </a:cxn>
                  <a:cxn ang="0">
                    <a:pos x="25" y="954"/>
                  </a:cxn>
                  <a:cxn ang="0">
                    <a:pos x="46" y="1024"/>
                  </a:cxn>
                  <a:cxn ang="0">
                    <a:pos x="173" y="800"/>
                  </a:cxn>
                  <a:cxn ang="0">
                    <a:pos x="169" y="859"/>
                  </a:cxn>
                  <a:cxn ang="0">
                    <a:pos x="171" y="918"/>
                  </a:cxn>
                  <a:cxn ang="0">
                    <a:pos x="177" y="980"/>
                  </a:cxn>
                  <a:cxn ang="0">
                    <a:pos x="188" y="1045"/>
                  </a:cxn>
                  <a:cxn ang="0">
                    <a:pos x="204" y="1112"/>
                  </a:cxn>
                  <a:cxn ang="0">
                    <a:pos x="225" y="1182"/>
                  </a:cxn>
                  <a:cxn ang="0">
                    <a:pos x="251" y="1255"/>
                  </a:cxn>
                  <a:cxn ang="0">
                    <a:pos x="284" y="1330"/>
                  </a:cxn>
                  <a:cxn ang="0">
                    <a:pos x="322" y="1408"/>
                  </a:cxn>
                  <a:cxn ang="0">
                    <a:pos x="366" y="1490"/>
                  </a:cxn>
                  <a:cxn ang="0">
                    <a:pos x="416" y="1574"/>
                  </a:cxn>
                  <a:cxn ang="0">
                    <a:pos x="473" y="1662"/>
                  </a:cxn>
                  <a:cxn ang="0">
                    <a:pos x="536" y="1753"/>
                  </a:cxn>
                  <a:cxn ang="0">
                    <a:pos x="605" y="1848"/>
                  </a:cxn>
                  <a:cxn ang="0">
                    <a:pos x="682" y="1945"/>
                  </a:cxn>
                  <a:cxn ang="0">
                    <a:pos x="763" y="1945"/>
                  </a:cxn>
                  <a:cxn ang="0">
                    <a:pos x="840" y="1848"/>
                  </a:cxn>
                  <a:cxn ang="0">
                    <a:pos x="910" y="1753"/>
                  </a:cxn>
                  <a:cxn ang="0">
                    <a:pos x="973" y="1662"/>
                  </a:cxn>
                  <a:cxn ang="0">
                    <a:pos x="1030" y="1574"/>
                  </a:cxn>
                  <a:cxn ang="0">
                    <a:pos x="1080" y="1490"/>
                  </a:cxn>
                  <a:cxn ang="0">
                    <a:pos x="1124" y="1408"/>
                  </a:cxn>
                  <a:cxn ang="0">
                    <a:pos x="1162" y="1330"/>
                  </a:cxn>
                  <a:cxn ang="0">
                    <a:pos x="1195" y="1255"/>
                  </a:cxn>
                  <a:cxn ang="0">
                    <a:pos x="1222" y="1182"/>
                  </a:cxn>
                  <a:cxn ang="0">
                    <a:pos x="1243" y="1112"/>
                  </a:cxn>
                  <a:cxn ang="0">
                    <a:pos x="1259" y="1045"/>
                  </a:cxn>
                  <a:cxn ang="0">
                    <a:pos x="1269" y="980"/>
                  </a:cxn>
                  <a:cxn ang="0">
                    <a:pos x="1276" y="918"/>
                  </a:cxn>
                  <a:cxn ang="0">
                    <a:pos x="1277" y="859"/>
                  </a:cxn>
                  <a:cxn ang="0">
                    <a:pos x="1273" y="800"/>
                  </a:cxn>
                  <a:cxn ang="0">
                    <a:pos x="1399" y="1024"/>
                  </a:cxn>
                  <a:cxn ang="0">
                    <a:pos x="1421" y="954"/>
                  </a:cxn>
                  <a:cxn ang="0">
                    <a:pos x="1436" y="882"/>
                  </a:cxn>
                  <a:cxn ang="0">
                    <a:pos x="1444" y="812"/>
                  </a:cxn>
                  <a:cxn ang="0">
                    <a:pos x="1446" y="742"/>
                  </a:cxn>
                  <a:cxn ang="0">
                    <a:pos x="1442" y="674"/>
                  </a:cxn>
                  <a:cxn ang="0">
                    <a:pos x="1434" y="604"/>
                  </a:cxn>
                  <a:cxn ang="0">
                    <a:pos x="1422" y="536"/>
                  </a:cxn>
                  <a:cxn ang="0">
                    <a:pos x="1405" y="469"/>
                  </a:cxn>
                  <a:cxn ang="0">
                    <a:pos x="1384" y="403"/>
                  </a:cxn>
                  <a:cxn ang="0">
                    <a:pos x="1360" y="339"/>
                  </a:cxn>
                  <a:cxn ang="0">
                    <a:pos x="1333" y="277"/>
                  </a:cxn>
                  <a:cxn ang="0">
                    <a:pos x="1304" y="217"/>
                  </a:cxn>
                  <a:cxn ang="0">
                    <a:pos x="1239" y="103"/>
                  </a:cxn>
                  <a:cxn ang="0">
                    <a:pos x="1169" y="0"/>
                  </a:cxn>
                </a:cxnLst>
                <a:rect l="0" t="0" r="r" b="b"/>
                <a:pathLst>
                  <a:path w="1446" h="1996">
                    <a:moveTo>
                      <a:pt x="723" y="0"/>
                    </a:moveTo>
                    <a:lnTo>
                      <a:pt x="278" y="0"/>
                    </a:lnTo>
                    <a:lnTo>
                      <a:pt x="242" y="50"/>
                    </a:lnTo>
                    <a:lnTo>
                      <a:pt x="208" y="103"/>
                    </a:lnTo>
                    <a:lnTo>
                      <a:pt x="190" y="131"/>
                    </a:lnTo>
                    <a:lnTo>
                      <a:pt x="175" y="159"/>
                    </a:lnTo>
                    <a:lnTo>
                      <a:pt x="159" y="188"/>
                    </a:lnTo>
                    <a:lnTo>
                      <a:pt x="143" y="217"/>
                    </a:lnTo>
                    <a:lnTo>
                      <a:pt x="127" y="247"/>
                    </a:lnTo>
                    <a:lnTo>
                      <a:pt x="112" y="277"/>
                    </a:lnTo>
                    <a:lnTo>
                      <a:pt x="99" y="308"/>
                    </a:lnTo>
                    <a:lnTo>
                      <a:pt x="86" y="339"/>
                    </a:lnTo>
                    <a:lnTo>
                      <a:pt x="74" y="371"/>
                    </a:lnTo>
                    <a:lnTo>
                      <a:pt x="62" y="403"/>
                    </a:lnTo>
                    <a:lnTo>
                      <a:pt x="52" y="436"/>
                    </a:lnTo>
                    <a:lnTo>
                      <a:pt x="41" y="469"/>
                    </a:lnTo>
                    <a:lnTo>
                      <a:pt x="32" y="502"/>
                    </a:lnTo>
                    <a:lnTo>
                      <a:pt x="24" y="536"/>
                    </a:lnTo>
                    <a:lnTo>
                      <a:pt x="17" y="569"/>
                    </a:lnTo>
                    <a:lnTo>
                      <a:pt x="12" y="604"/>
                    </a:lnTo>
                    <a:lnTo>
                      <a:pt x="7" y="638"/>
                    </a:lnTo>
                    <a:lnTo>
                      <a:pt x="3" y="674"/>
                    </a:lnTo>
                    <a:lnTo>
                      <a:pt x="2" y="708"/>
                    </a:lnTo>
                    <a:lnTo>
                      <a:pt x="0" y="742"/>
                    </a:lnTo>
                    <a:lnTo>
                      <a:pt x="0" y="778"/>
                    </a:lnTo>
                    <a:lnTo>
                      <a:pt x="3" y="812"/>
                    </a:lnTo>
                    <a:lnTo>
                      <a:pt x="6" y="848"/>
                    </a:lnTo>
                    <a:lnTo>
                      <a:pt x="11" y="882"/>
                    </a:lnTo>
                    <a:lnTo>
                      <a:pt x="17" y="918"/>
                    </a:lnTo>
                    <a:lnTo>
                      <a:pt x="25" y="954"/>
                    </a:lnTo>
                    <a:lnTo>
                      <a:pt x="36" y="988"/>
                    </a:lnTo>
                    <a:lnTo>
                      <a:pt x="46" y="1024"/>
                    </a:lnTo>
                    <a:lnTo>
                      <a:pt x="176" y="773"/>
                    </a:lnTo>
                    <a:lnTo>
                      <a:pt x="173" y="800"/>
                    </a:lnTo>
                    <a:lnTo>
                      <a:pt x="171" y="829"/>
                    </a:lnTo>
                    <a:lnTo>
                      <a:pt x="169" y="859"/>
                    </a:lnTo>
                    <a:lnTo>
                      <a:pt x="169" y="888"/>
                    </a:lnTo>
                    <a:lnTo>
                      <a:pt x="171" y="918"/>
                    </a:lnTo>
                    <a:lnTo>
                      <a:pt x="173" y="948"/>
                    </a:lnTo>
                    <a:lnTo>
                      <a:pt x="177" y="980"/>
                    </a:lnTo>
                    <a:lnTo>
                      <a:pt x="181" y="1012"/>
                    </a:lnTo>
                    <a:lnTo>
                      <a:pt x="188" y="1045"/>
                    </a:lnTo>
                    <a:lnTo>
                      <a:pt x="194" y="1078"/>
                    </a:lnTo>
                    <a:lnTo>
                      <a:pt x="204" y="1112"/>
                    </a:lnTo>
                    <a:lnTo>
                      <a:pt x="213" y="1146"/>
                    </a:lnTo>
                    <a:lnTo>
                      <a:pt x="225" y="1182"/>
                    </a:lnTo>
                    <a:lnTo>
                      <a:pt x="238" y="1218"/>
                    </a:lnTo>
                    <a:lnTo>
                      <a:pt x="251" y="1255"/>
                    </a:lnTo>
                    <a:lnTo>
                      <a:pt x="267" y="1292"/>
                    </a:lnTo>
                    <a:lnTo>
                      <a:pt x="284" y="1330"/>
                    </a:lnTo>
                    <a:lnTo>
                      <a:pt x="303" y="1368"/>
                    </a:lnTo>
                    <a:lnTo>
                      <a:pt x="322" y="1408"/>
                    </a:lnTo>
                    <a:lnTo>
                      <a:pt x="344" y="1449"/>
                    </a:lnTo>
                    <a:lnTo>
                      <a:pt x="366" y="1490"/>
                    </a:lnTo>
                    <a:lnTo>
                      <a:pt x="390" y="1532"/>
                    </a:lnTo>
                    <a:lnTo>
                      <a:pt x="416" y="1574"/>
                    </a:lnTo>
                    <a:lnTo>
                      <a:pt x="444" y="1618"/>
                    </a:lnTo>
                    <a:lnTo>
                      <a:pt x="473" y="1662"/>
                    </a:lnTo>
                    <a:lnTo>
                      <a:pt x="503" y="1706"/>
                    </a:lnTo>
                    <a:lnTo>
                      <a:pt x="536" y="1753"/>
                    </a:lnTo>
                    <a:lnTo>
                      <a:pt x="569" y="1799"/>
                    </a:lnTo>
                    <a:lnTo>
                      <a:pt x="605" y="1848"/>
                    </a:lnTo>
                    <a:lnTo>
                      <a:pt x="643" y="1895"/>
                    </a:lnTo>
                    <a:lnTo>
                      <a:pt x="682" y="1945"/>
                    </a:lnTo>
                    <a:lnTo>
                      <a:pt x="723" y="1996"/>
                    </a:lnTo>
                    <a:lnTo>
                      <a:pt x="763" y="1945"/>
                    </a:lnTo>
                    <a:lnTo>
                      <a:pt x="803" y="1895"/>
                    </a:lnTo>
                    <a:lnTo>
                      <a:pt x="840" y="1848"/>
                    </a:lnTo>
                    <a:lnTo>
                      <a:pt x="876" y="1799"/>
                    </a:lnTo>
                    <a:lnTo>
                      <a:pt x="910" y="1753"/>
                    </a:lnTo>
                    <a:lnTo>
                      <a:pt x="943" y="1706"/>
                    </a:lnTo>
                    <a:lnTo>
                      <a:pt x="973" y="1662"/>
                    </a:lnTo>
                    <a:lnTo>
                      <a:pt x="1003" y="1618"/>
                    </a:lnTo>
                    <a:lnTo>
                      <a:pt x="1030" y="1574"/>
                    </a:lnTo>
                    <a:lnTo>
                      <a:pt x="1055" y="1532"/>
                    </a:lnTo>
                    <a:lnTo>
                      <a:pt x="1080" y="1490"/>
                    </a:lnTo>
                    <a:lnTo>
                      <a:pt x="1103" y="1449"/>
                    </a:lnTo>
                    <a:lnTo>
                      <a:pt x="1124" y="1408"/>
                    </a:lnTo>
                    <a:lnTo>
                      <a:pt x="1144" y="1368"/>
                    </a:lnTo>
                    <a:lnTo>
                      <a:pt x="1162" y="1330"/>
                    </a:lnTo>
                    <a:lnTo>
                      <a:pt x="1179" y="1292"/>
                    </a:lnTo>
                    <a:lnTo>
                      <a:pt x="1195" y="1255"/>
                    </a:lnTo>
                    <a:lnTo>
                      <a:pt x="1208" y="1218"/>
                    </a:lnTo>
                    <a:lnTo>
                      <a:pt x="1222" y="1182"/>
                    </a:lnTo>
                    <a:lnTo>
                      <a:pt x="1232" y="1146"/>
                    </a:lnTo>
                    <a:lnTo>
                      <a:pt x="1243" y="1112"/>
                    </a:lnTo>
                    <a:lnTo>
                      <a:pt x="1251" y="1078"/>
                    </a:lnTo>
                    <a:lnTo>
                      <a:pt x="1259" y="1045"/>
                    </a:lnTo>
                    <a:lnTo>
                      <a:pt x="1265" y="1012"/>
                    </a:lnTo>
                    <a:lnTo>
                      <a:pt x="1269" y="980"/>
                    </a:lnTo>
                    <a:lnTo>
                      <a:pt x="1273" y="948"/>
                    </a:lnTo>
                    <a:lnTo>
                      <a:pt x="1276" y="918"/>
                    </a:lnTo>
                    <a:lnTo>
                      <a:pt x="1277" y="888"/>
                    </a:lnTo>
                    <a:lnTo>
                      <a:pt x="1277" y="859"/>
                    </a:lnTo>
                    <a:lnTo>
                      <a:pt x="1276" y="829"/>
                    </a:lnTo>
                    <a:lnTo>
                      <a:pt x="1273" y="800"/>
                    </a:lnTo>
                    <a:lnTo>
                      <a:pt x="1271" y="773"/>
                    </a:lnTo>
                    <a:lnTo>
                      <a:pt x="1399" y="1024"/>
                    </a:lnTo>
                    <a:lnTo>
                      <a:pt x="1411" y="988"/>
                    </a:lnTo>
                    <a:lnTo>
                      <a:pt x="1421" y="954"/>
                    </a:lnTo>
                    <a:lnTo>
                      <a:pt x="1429" y="918"/>
                    </a:lnTo>
                    <a:lnTo>
                      <a:pt x="1436" y="882"/>
                    </a:lnTo>
                    <a:lnTo>
                      <a:pt x="1440" y="848"/>
                    </a:lnTo>
                    <a:lnTo>
                      <a:pt x="1444" y="812"/>
                    </a:lnTo>
                    <a:lnTo>
                      <a:pt x="1445" y="778"/>
                    </a:lnTo>
                    <a:lnTo>
                      <a:pt x="1446" y="742"/>
                    </a:lnTo>
                    <a:lnTo>
                      <a:pt x="1445" y="708"/>
                    </a:lnTo>
                    <a:lnTo>
                      <a:pt x="1442" y="674"/>
                    </a:lnTo>
                    <a:lnTo>
                      <a:pt x="1440" y="638"/>
                    </a:lnTo>
                    <a:lnTo>
                      <a:pt x="1434" y="604"/>
                    </a:lnTo>
                    <a:lnTo>
                      <a:pt x="1429" y="569"/>
                    </a:lnTo>
                    <a:lnTo>
                      <a:pt x="1422" y="536"/>
                    </a:lnTo>
                    <a:lnTo>
                      <a:pt x="1414" y="502"/>
                    </a:lnTo>
                    <a:lnTo>
                      <a:pt x="1405" y="469"/>
                    </a:lnTo>
                    <a:lnTo>
                      <a:pt x="1395" y="436"/>
                    </a:lnTo>
                    <a:lnTo>
                      <a:pt x="1384" y="403"/>
                    </a:lnTo>
                    <a:lnTo>
                      <a:pt x="1372" y="371"/>
                    </a:lnTo>
                    <a:lnTo>
                      <a:pt x="1360" y="339"/>
                    </a:lnTo>
                    <a:lnTo>
                      <a:pt x="1347" y="308"/>
                    </a:lnTo>
                    <a:lnTo>
                      <a:pt x="1333" y="277"/>
                    </a:lnTo>
                    <a:lnTo>
                      <a:pt x="1318" y="247"/>
                    </a:lnTo>
                    <a:lnTo>
                      <a:pt x="1304" y="217"/>
                    </a:lnTo>
                    <a:lnTo>
                      <a:pt x="1272" y="159"/>
                    </a:lnTo>
                    <a:lnTo>
                      <a:pt x="1239" y="103"/>
                    </a:lnTo>
                    <a:lnTo>
                      <a:pt x="1205" y="50"/>
                    </a:lnTo>
                    <a:lnTo>
                      <a:pt x="1169" y="0"/>
                    </a:lnTo>
                    <a:lnTo>
                      <a:pt x="723" y="0"/>
                    </a:lnTo>
                  </a:path>
                </a:pathLst>
              </a:custGeom>
              <a:solidFill>
                <a:schemeClr val="accent4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39"/>
              <p:cNvSpPr>
                <a:spLocks/>
              </p:cNvSpPr>
              <p:nvPr/>
            </p:nvSpPr>
            <p:spPr bwMode="auto">
              <a:xfrm>
                <a:off x="4773133" y="1718459"/>
                <a:ext cx="272619" cy="762283"/>
              </a:xfrm>
              <a:custGeom>
                <a:avLst/>
                <a:gdLst/>
                <a:ahLst/>
                <a:cxnLst>
                  <a:cxn ang="0">
                    <a:pos x="58" y="2837"/>
                  </a:cxn>
                  <a:cxn ang="0">
                    <a:pos x="169" y="2694"/>
                  </a:cxn>
                  <a:cxn ang="0">
                    <a:pos x="269" y="2556"/>
                  </a:cxn>
                  <a:cxn ang="0">
                    <a:pos x="360" y="2424"/>
                  </a:cxn>
                  <a:cxn ang="0">
                    <a:pos x="442" y="2295"/>
                  </a:cxn>
                  <a:cxn ang="0">
                    <a:pos x="515" y="2173"/>
                  </a:cxn>
                  <a:cxn ang="0">
                    <a:pos x="578" y="2054"/>
                  </a:cxn>
                  <a:cxn ang="0">
                    <a:pos x="634" y="1939"/>
                  </a:cxn>
                  <a:cxn ang="0">
                    <a:pos x="680" y="1829"/>
                  </a:cxn>
                  <a:cxn ang="0">
                    <a:pos x="718" y="1724"/>
                  </a:cxn>
                  <a:cxn ang="0">
                    <a:pos x="749" y="1622"/>
                  </a:cxn>
                  <a:cxn ang="0">
                    <a:pos x="772" y="1523"/>
                  </a:cxn>
                  <a:cxn ang="0">
                    <a:pos x="788" y="1429"/>
                  </a:cxn>
                  <a:cxn ang="0">
                    <a:pos x="796" y="1338"/>
                  </a:cxn>
                  <a:cxn ang="0">
                    <a:pos x="797" y="1251"/>
                  </a:cxn>
                  <a:cxn ang="0">
                    <a:pos x="793" y="1168"/>
                  </a:cxn>
                  <a:cxn ang="0">
                    <a:pos x="974" y="1334"/>
                  </a:cxn>
                  <a:cxn ang="0">
                    <a:pos x="1006" y="1234"/>
                  </a:cxn>
                  <a:cxn ang="0">
                    <a:pos x="1027" y="1136"/>
                  </a:cxn>
                  <a:cxn ang="0">
                    <a:pos x="1039" y="1041"/>
                  </a:cxn>
                  <a:cxn ang="0">
                    <a:pos x="1042" y="950"/>
                  </a:cxn>
                  <a:cxn ang="0">
                    <a:pos x="1038" y="860"/>
                  </a:cxn>
                  <a:cxn ang="0">
                    <a:pos x="1026" y="773"/>
                  </a:cxn>
                  <a:cxn ang="0">
                    <a:pos x="1007" y="688"/>
                  </a:cxn>
                  <a:cxn ang="0">
                    <a:pos x="984" y="605"/>
                  </a:cxn>
                  <a:cxn ang="0">
                    <a:pos x="953" y="524"/>
                  </a:cxn>
                  <a:cxn ang="0">
                    <a:pos x="919" y="445"/>
                  </a:cxn>
                  <a:cxn ang="0">
                    <a:pos x="879" y="367"/>
                  </a:cxn>
                  <a:cxn ang="0">
                    <a:pos x="837" y="292"/>
                  </a:cxn>
                  <a:cxn ang="0">
                    <a:pos x="791" y="217"/>
                  </a:cxn>
                  <a:cxn ang="0">
                    <a:pos x="743" y="144"/>
                  </a:cxn>
                  <a:cxn ang="0">
                    <a:pos x="643" y="0"/>
                  </a:cxn>
                  <a:cxn ang="0">
                    <a:pos x="0" y="2910"/>
                  </a:cxn>
                </a:cxnLst>
                <a:rect l="0" t="0" r="r" b="b"/>
                <a:pathLst>
                  <a:path w="1042" h="2910">
                    <a:moveTo>
                      <a:pt x="0" y="2910"/>
                    </a:moveTo>
                    <a:lnTo>
                      <a:pt x="58" y="2837"/>
                    </a:lnTo>
                    <a:lnTo>
                      <a:pt x="115" y="2764"/>
                    </a:lnTo>
                    <a:lnTo>
                      <a:pt x="169" y="2694"/>
                    </a:lnTo>
                    <a:lnTo>
                      <a:pt x="220" y="2624"/>
                    </a:lnTo>
                    <a:lnTo>
                      <a:pt x="269" y="2556"/>
                    </a:lnTo>
                    <a:lnTo>
                      <a:pt x="317" y="2490"/>
                    </a:lnTo>
                    <a:lnTo>
                      <a:pt x="360" y="2424"/>
                    </a:lnTo>
                    <a:lnTo>
                      <a:pt x="403" y="2359"/>
                    </a:lnTo>
                    <a:lnTo>
                      <a:pt x="442" y="2295"/>
                    </a:lnTo>
                    <a:lnTo>
                      <a:pt x="479" y="2233"/>
                    </a:lnTo>
                    <a:lnTo>
                      <a:pt x="515" y="2173"/>
                    </a:lnTo>
                    <a:lnTo>
                      <a:pt x="548" y="2112"/>
                    </a:lnTo>
                    <a:lnTo>
                      <a:pt x="578" y="2054"/>
                    </a:lnTo>
                    <a:lnTo>
                      <a:pt x="607" y="1996"/>
                    </a:lnTo>
                    <a:lnTo>
                      <a:pt x="634" y="1939"/>
                    </a:lnTo>
                    <a:lnTo>
                      <a:pt x="657" y="1883"/>
                    </a:lnTo>
                    <a:lnTo>
                      <a:pt x="680" y="1829"/>
                    </a:lnTo>
                    <a:lnTo>
                      <a:pt x="700" y="1776"/>
                    </a:lnTo>
                    <a:lnTo>
                      <a:pt x="718" y="1724"/>
                    </a:lnTo>
                    <a:lnTo>
                      <a:pt x="734" y="1672"/>
                    </a:lnTo>
                    <a:lnTo>
                      <a:pt x="749" y="1622"/>
                    </a:lnTo>
                    <a:lnTo>
                      <a:pt x="762" y="1572"/>
                    </a:lnTo>
                    <a:lnTo>
                      <a:pt x="772" y="1523"/>
                    </a:lnTo>
                    <a:lnTo>
                      <a:pt x="780" y="1475"/>
                    </a:lnTo>
                    <a:lnTo>
                      <a:pt x="788" y="1429"/>
                    </a:lnTo>
                    <a:lnTo>
                      <a:pt x="793" y="1383"/>
                    </a:lnTo>
                    <a:lnTo>
                      <a:pt x="796" y="1338"/>
                    </a:lnTo>
                    <a:lnTo>
                      <a:pt x="797" y="1294"/>
                    </a:lnTo>
                    <a:lnTo>
                      <a:pt x="797" y="1251"/>
                    </a:lnTo>
                    <a:lnTo>
                      <a:pt x="796" y="1209"/>
                    </a:lnTo>
                    <a:lnTo>
                      <a:pt x="793" y="1168"/>
                    </a:lnTo>
                    <a:lnTo>
                      <a:pt x="788" y="1127"/>
                    </a:lnTo>
                    <a:lnTo>
                      <a:pt x="974" y="1334"/>
                    </a:lnTo>
                    <a:lnTo>
                      <a:pt x="992" y="1284"/>
                    </a:lnTo>
                    <a:lnTo>
                      <a:pt x="1006" y="1234"/>
                    </a:lnTo>
                    <a:lnTo>
                      <a:pt x="1018" y="1185"/>
                    </a:lnTo>
                    <a:lnTo>
                      <a:pt x="1027" y="1136"/>
                    </a:lnTo>
                    <a:lnTo>
                      <a:pt x="1034" y="1088"/>
                    </a:lnTo>
                    <a:lnTo>
                      <a:pt x="1039" y="1041"/>
                    </a:lnTo>
                    <a:lnTo>
                      <a:pt x="1042" y="995"/>
                    </a:lnTo>
                    <a:lnTo>
                      <a:pt x="1042" y="950"/>
                    </a:lnTo>
                    <a:lnTo>
                      <a:pt x="1040" y="905"/>
                    </a:lnTo>
                    <a:lnTo>
                      <a:pt x="1038" y="860"/>
                    </a:lnTo>
                    <a:lnTo>
                      <a:pt x="1033" y="816"/>
                    </a:lnTo>
                    <a:lnTo>
                      <a:pt x="1026" y="773"/>
                    </a:lnTo>
                    <a:lnTo>
                      <a:pt x="1018" y="730"/>
                    </a:lnTo>
                    <a:lnTo>
                      <a:pt x="1007" y="688"/>
                    </a:lnTo>
                    <a:lnTo>
                      <a:pt x="996" y="646"/>
                    </a:lnTo>
                    <a:lnTo>
                      <a:pt x="984" y="605"/>
                    </a:lnTo>
                    <a:lnTo>
                      <a:pt x="969" y="564"/>
                    </a:lnTo>
                    <a:lnTo>
                      <a:pt x="953" y="524"/>
                    </a:lnTo>
                    <a:lnTo>
                      <a:pt x="936" y="485"/>
                    </a:lnTo>
                    <a:lnTo>
                      <a:pt x="919" y="445"/>
                    </a:lnTo>
                    <a:lnTo>
                      <a:pt x="899" y="406"/>
                    </a:lnTo>
                    <a:lnTo>
                      <a:pt x="879" y="367"/>
                    </a:lnTo>
                    <a:lnTo>
                      <a:pt x="858" y="329"/>
                    </a:lnTo>
                    <a:lnTo>
                      <a:pt x="837" y="292"/>
                    </a:lnTo>
                    <a:lnTo>
                      <a:pt x="815" y="254"/>
                    </a:lnTo>
                    <a:lnTo>
                      <a:pt x="791" y="217"/>
                    </a:lnTo>
                    <a:lnTo>
                      <a:pt x="767" y="180"/>
                    </a:lnTo>
                    <a:lnTo>
                      <a:pt x="743" y="144"/>
                    </a:lnTo>
                    <a:lnTo>
                      <a:pt x="693" y="71"/>
                    </a:lnTo>
                    <a:lnTo>
                      <a:pt x="643" y="0"/>
                    </a:lnTo>
                    <a:lnTo>
                      <a:pt x="21" y="0"/>
                    </a:lnTo>
                    <a:lnTo>
                      <a:pt x="0" y="2910"/>
                    </a:ln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0"/>
              <p:cNvSpPr>
                <a:spLocks/>
              </p:cNvSpPr>
              <p:nvPr/>
            </p:nvSpPr>
            <p:spPr bwMode="auto">
              <a:xfrm>
                <a:off x="4773133" y="1718459"/>
                <a:ext cx="188736" cy="522169"/>
              </a:xfrm>
              <a:custGeom>
                <a:avLst/>
                <a:gdLst/>
                <a:ahLst/>
                <a:cxnLst>
                  <a:cxn ang="0">
                    <a:pos x="41" y="1944"/>
                  </a:cxn>
                  <a:cxn ang="0">
                    <a:pos x="117" y="1846"/>
                  </a:cxn>
                  <a:cxn ang="0">
                    <a:pos x="186" y="1753"/>
                  </a:cxn>
                  <a:cxn ang="0">
                    <a:pos x="249" y="1662"/>
                  </a:cxn>
                  <a:cxn ang="0">
                    <a:pos x="306" y="1574"/>
                  </a:cxn>
                  <a:cxn ang="0">
                    <a:pos x="356" y="1490"/>
                  </a:cxn>
                  <a:cxn ang="0">
                    <a:pos x="400" y="1408"/>
                  </a:cxn>
                  <a:cxn ang="0">
                    <a:pos x="438" y="1330"/>
                  </a:cxn>
                  <a:cxn ang="0">
                    <a:pos x="471" y="1255"/>
                  </a:cxn>
                  <a:cxn ang="0">
                    <a:pos x="498" y="1182"/>
                  </a:cxn>
                  <a:cxn ang="0">
                    <a:pos x="519" y="1112"/>
                  </a:cxn>
                  <a:cxn ang="0">
                    <a:pos x="535" y="1045"/>
                  </a:cxn>
                  <a:cxn ang="0">
                    <a:pos x="545" y="980"/>
                  </a:cxn>
                  <a:cxn ang="0">
                    <a:pos x="552" y="918"/>
                  </a:cxn>
                  <a:cxn ang="0">
                    <a:pos x="553" y="859"/>
                  </a:cxn>
                  <a:cxn ang="0">
                    <a:pos x="549" y="800"/>
                  </a:cxn>
                  <a:cxn ang="0">
                    <a:pos x="675" y="1024"/>
                  </a:cxn>
                  <a:cxn ang="0">
                    <a:pos x="697" y="954"/>
                  </a:cxn>
                  <a:cxn ang="0">
                    <a:pos x="712" y="882"/>
                  </a:cxn>
                  <a:cxn ang="0">
                    <a:pos x="720" y="812"/>
                  </a:cxn>
                  <a:cxn ang="0">
                    <a:pos x="722" y="742"/>
                  </a:cxn>
                  <a:cxn ang="0">
                    <a:pos x="718" y="674"/>
                  </a:cxn>
                  <a:cxn ang="0">
                    <a:pos x="710" y="604"/>
                  </a:cxn>
                  <a:cxn ang="0">
                    <a:pos x="698" y="536"/>
                  </a:cxn>
                  <a:cxn ang="0">
                    <a:pos x="681" y="469"/>
                  </a:cxn>
                  <a:cxn ang="0">
                    <a:pos x="660" y="403"/>
                  </a:cxn>
                  <a:cxn ang="0">
                    <a:pos x="636" y="339"/>
                  </a:cxn>
                  <a:cxn ang="0">
                    <a:pos x="609" y="277"/>
                  </a:cxn>
                  <a:cxn ang="0">
                    <a:pos x="580" y="217"/>
                  </a:cxn>
                  <a:cxn ang="0">
                    <a:pos x="515" y="103"/>
                  </a:cxn>
                  <a:cxn ang="0">
                    <a:pos x="445" y="0"/>
                  </a:cxn>
                  <a:cxn ang="0">
                    <a:pos x="0" y="1994"/>
                  </a:cxn>
                </a:cxnLst>
                <a:rect l="0" t="0" r="r" b="b"/>
                <a:pathLst>
                  <a:path w="722" h="1994">
                    <a:moveTo>
                      <a:pt x="0" y="1994"/>
                    </a:moveTo>
                    <a:lnTo>
                      <a:pt x="41" y="1944"/>
                    </a:lnTo>
                    <a:lnTo>
                      <a:pt x="79" y="1895"/>
                    </a:lnTo>
                    <a:lnTo>
                      <a:pt x="117" y="1846"/>
                    </a:lnTo>
                    <a:lnTo>
                      <a:pt x="153" y="1799"/>
                    </a:lnTo>
                    <a:lnTo>
                      <a:pt x="186" y="1753"/>
                    </a:lnTo>
                    <a:lnTo>
                      <a:pt x="219" y="1706"/>
                    </a:lnTo>
                    <a:lnTo>
                      <a:pt x="249" y="1662"/>
                    </a:lnTo>
                    <a:lnTo>
                      <a:pt x="279" y="1618"/>
                    </a:lnTo>
                    <a:lnTo>
                      <a:pt x="306" y="1574"/>
                    </a:lnTo>
                    <a:lnTo>
                      <a:pt x="333" y="1531"/>
                    </a:lnTo>
                    <a:lnTo>
                      <a:pt x="356" y="1490"/>
                    </a:lnTo>
                    <a:lnTo>
                      <a:pt x="379" y="1449"/>
                    </a:lnTo>
                    <a:lnTo>
                      <a:pt x="400" y="1408"/>
                    </a:lnTo>
                    <a:lnTo>
                      <a:pt x="420" y="1368"/>
                    </a:lnTo>
                    <a:lnTo>
                      <a:pt x="438" y="1330"/>
                    </a:lnTo>
                    <a:lnTo>
                      <a:pt x="455" y="1292"/>
                    </a:lnTo>
                    <a:lnTo>
                      <a:pt x="471" y="1255"/>
                    </a:lnTo>
                    <a:lnTo>
                      <a:pt x="484" y="1218"/>
                    </a:lnTo>
                    <a:lnTo>
                      <a:pt x="498" y="1182"/>
                    </a:lnTo>
                    <a:lnTo>
                      <a:pt x="508" y="1146"/>
                    </a:lnTo>
                    <a:lnTo>
                      <a:pt x="519" y="1112"/>
                    </a:lnTo>
                    <a:lnTo>
                      <a:pt x="527" y="1078"/>
                    </a:lnTo>
                    <a:lnTo>
                      <a:pt x="535" y="1045"/>
                    </a:lnTo>
                    <a:lnTo>
                      <a:pt x="541" y="1012"/>
                    </a:lnTo>
                    <a:lnTo>
                      <a:pt x="545" y="980"/>
                    </a:lnTo>
                    <a:lnTo>
                      <a:pt x="549" y="948"/>
                    </a:lnTo>
                    <a:lnTo>
                      <a:pt x="552" y="918"/>
                    </a:lnTo>
                    <a:lnTo>
                      <a:pt x="553" y="888"/>
                    </a:lnTo>
                    <a:lnTo>
                      <a:pt x="553" y="859"/>
                    </a:lnTo>
                    <a:lnTo>
                      <a:pt x="552" y="829"/>
                    </a:lnTo>
                    <a:lnTo>
                      <a:pt x="549" y="800"/>
                    </a:lnTo>
                    <a:lnTo>
                      <a:pt x="547" y="773"/>
                    </a:lnTo>
                    <a:lnTo>
                      <a:pt x="675" y="1024"/>
                    </a:lnTo>
                    <a:lnTo>
                      <a:pt x="687" y="988"/>
                    </a:lnTo>
                    <a:lnTo>
                      <a:pt x="697" y="954"/>
                    </a:lnTo>
                    <a:lnTo>
                      <a:pt x="705" y="918"/>
                    </a:lnTo>
                    <a:lnTo>
                      <a:pt x="712" y="882"/>
                    </a:lnTo>
                    <a:lnTo>
                      <a:pt x="716" y="848"/>
                    </a:lnTo>
                    <a:lnTo>
                      <a:pt x="720" y="812"/>
                    </a:lnTo>
                    <a:lnTo>
                      <a:pt x="721" y="778"/>
                    </a:lnTo>
                    <a:lnTo>
                      <a:pt x="722" y="742"/>
                    </a:lnTo>
                    <a:lnTo>
                      <a:pt x="721" y="708"/>
                    </a:lnTo>
                    <a:lnTo>
                      <a:pt x="718" y="674"/>
                    </a:lnTo>
                    <a:lnTo>
                      <a:pt x="716" y="638"/>
                    </a:lnTo>
                    <a:lnTo>
                      <a:pt x="710" y="604"/>
                    </a:lnTo>
                    <a:lnTo>
                      <a:pt x="705" y="569"/>
                    </a:lnTo>
                    <a:lnTo>
                      <a:pt x="698" y="536"/>
                    </a:lnTo>
                    <a:lnTo>
                      <a:pt x="690" y="502"/>
                    </a:lnTo>
                    <a:lnTo>
                      <a:pt x="681" y="469"/>
                    </a:lnTo>
                    <a:lnTo>
                      <a:pt x="671" y="436"/>
                    </a:lnTo>
                    <a:lnTo>
                      <a:pt x="660" y="403"/>
                    </a:lnTo>
                    <a:lnTo>
                      <a:pt x="648" y="371"/>
                    </a:lnTo>
                    <a:lnTo>
                      <a:pt x="636" y="339"/>
                    </a:lnTo>
                    <a:lnTo>
                      <a:pt x="623" y="308"/>
                    </a:lnTo>
                    <a:lnTo>
                      <a:pt x="609" y="277"/>
                    </a:lnTo>
                    <a:lnTo>
                      <a:pt x="594" y="247"/>
                    </a:lnTo>
                    <a:lnTo>
                      <a:pt x="580" y="217"/>
                    </a:lnTo>
                    <a:lnTo>
                      <a:pt x="548" y="159"/>
                    </a:lnTo>
                    <a:lnTo>
                      <a:pt x="515" y="103"/>
                    </a:lnTo>
                    <a:lnTo>
                      <a:pt x="481" y="50"/>
                    </a:lnTo>
                    <a:lnTo>
                      <a:pt x="445" y="0"/>
                    </a:lnTo>
                    <a:lnTo>
                      <a:pt x="21" y="0"/>
                    </a:lnTo>
                    <a:lnTo>
                      <a:pt x="0" y="199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6" name="Group 22"/>
            <p:cNvGrpSpPr/>
            <p:nvPr/>
          </p:nvGrpSpPr>
          <p:grpSpPr>
            <a:xfrm>
              <a:off x="5056525" y="2002973"/>
              <a:ext cx="2090002" cy="2363643"/>
              <a:chOff x="4051300" y="590550"/>
              <a:chExt cx="1041400" cy="1177749"/>
            </a:xfrm>
          </p:grpSpPr>
          <p:sp>
            <p:nvSpPr>
              <p:cNvPr id="57" name="Freeform: Shape 23"/>
              <p:cNvSpPr>
                <a:spLocks/>
              </p:cNvSpPr>
              <p:nvPr/>
            </p:nvSpPr>
            <p:spPr bwMode="auto">
              <a:xfrm>
                <a:off x="4572000" y="590550"/>
                <a:ext cx="336652" cy="1067759"/>
              </a:xfrm>
              <a:custGeom>
                <a:avLst/>
                <a:gdLst/>
                <a:ahLst/>
                <a:cxnLst>
                  <a:cxn ang="0">
                    <a:pos x="282" y="238"/>
                  </a:cxn>
                  <a:cxn ang="0">
                    <a:pos x="831" y="758"/>
                  </a:cxn>
                  <a:cxn ang="0">
                    <a:pos x="1354" y="1337"/>
                  </a:cxn>
                  <a:cxn ang="0">
                    <a:pos x="1850" y="1978"/>
                  </a:cxn>
                  <a:cxn ang="0">
                    <a:pos x="2315" y="2677"/>
                  </a:cxn>
                  <a:cxn ang="0">
                    <a:pos x="2752" y="3437"/>
                  </a:cxn>
                  <a:cxn ang="0">
                    <a:pos x="3157" y="4257"/>
                  </a:cxn>
                  <a:cxn ang="0">
                    <a:pos x="3528" y="5137"/>
                  </a:cxn>
                  <a:cxn ang="0">
                    <a:pos x="3863" y="6075"/>
                  </a:cxn>
                  <a:cxn ang="0">
                    <a:pos x="4162" y="7074"/>
                  </a:cxn>
                  <a:cxn ang="0">
                    <a:pos x="4422" y="8132"/>
                  </a:cxn>
                  <a:cxn ang="0">
                    <a:pos x="4643" y="9251"/>
                  </a:cxn>
                  <a:cxn ang="0">
                    <a:pos x="4821" y="10428"/>
                  </a:cxn>
                  <a:cxn ang="0">
                    <a:pos x="4957" y="11665"/>
                  </a:cxn>
                  <a:cxn ang="0">
                    <a:pos x="5048" y="12961"/>
                  </a:cxn>
                  <a:cxn ang="0">
                    <a:pos x="5092" y="14318"/>
                  </a:cxn>
                  <a:cxn ang="0">
                    <a:pos x="5083" y="15116"/>
                  </a:cxn>
                  <a:cxn ang="0">
                    <a:pos x="4980" y="15293"/>
                  </a:cxn>
                  <a:cxn ang="0">
                    <a:pos x="4788" y="15451"/>
                  </a:cxn>
                  <a:cxn ang="0">
                    <a:pos x="4519" y="15588"/>
                  </a:cxn>
                  <a:cxn ang="0">
                    <a:pos x="4186" y="15707"/>
                  </a:cxn>
                  <a:cxn ang="0">
                    <a:pos x="3802" y="15809"/>
                  </a:cxn>
                  <a:cxn ang="0">
                    <a:pos x="3381" y="15895"/>
                  </a:cxn>
                  <a:cxn ang="0">
                    <a:pos x="2937" y="15965"/>
                  </a:cxn>
                  <a:cxn ang="0">
                    <a:pos x="2480" y="16022"/>
                  </a:cxn>
                  <a:cxn ang="0">
                    <a:pos x="2024" y="16068"/>
                  </a:cxn>
                  <a:cxn ang="0">
                    <a:pos x="1583" y="16102"/>
                  </a:cxn>
                  <a:cxn ang="0">
                    <a:pos x="1169" y="16128"/>
                  </a:cxn>
                  <a:cxn ang="0">
                    <a:pos x="796" y="16145"/>
                  </a:cxn>
                  <a:cxn ang="0">
                    <a:pos x="478" y="16155"/>
                  </a:cxn>
                  <a:cxn ang="0">
                    <a:pos x="224" y="16159"/>
                  </a:cxn>
                  <a:cxn ang="0">
                    <a:pos x="52" y="16159"/>
                  </a:cxn>
                  <a:cxn ang="0">
                    <a:pos x="0" y="0"/>
                  </a:cxn>
                </a:cxnLst>
                <a:rect l="0" t="0" r="r" b="b"/>
                <a:pathLst>
                  <a:path w="5096" h="16159">
                    <a:moveTo>
                      <a:pt x="0" y="0"/>
                    </a:moveTo>
                    <a:lnTo>
                      <a:pt x="282" y="238"/>
                    </a:lnTo>
                    <a:lnTo>
                      <a:pt x="559" y="490"/>
                    </a:lnTo>
                    <a:lnTo>
                      <a:pt x="831" y="758"/>
                    </a:lnTo>
                    <a:lnTo>
                      <a:pt x="1096" y="1040"/>
                    </a:lnTo>
                    <a:lnTo>
                      <a:pt x="1354" y="1337"/>
                    </a:lnTo>
                    <a:lnTo>
                      <a:pt x="1605" y="1650"/>
                    </a:lnTo>
                    <a:lnTo>
                      <a:pt x="1850" y="1978"/>
                    </a:lnTo>
                    <a:lnTo>
                      <a:pt x="2086" y="2320"/>
                    </a:lnTo>
                    <a:lnTo>
                      <a:pt x="2315" y="2677"/>
                    </a:lnTo>
                    <a:lnTo>
                      <a:pt x="2538" y="3050"/>
                    </a:lnTo>
                    <a:lnTo>
                      <a:pt x="2752" y="3437"/>
                    </a:lnTo>
                    <a:lnTo>
                      <a:pt x="2959" y="3839"/>
                    </a:lnTo>
                    <a:lnTo>
                      <a:pt x="3157" y="4257"/>
                    </a:lnTo>
                    <a:lnTo>
                      <a:pt x="3347" y="4690"/>
                    </a:lnTo>
                    <a:lnTo>
                      <a:pt x="3528" y="5137"/>
                    </a:lnTo>
                    <a:lnTo>
                      <a:pt x="3700" y="5598"/>
                    </a:lnTo>
                    <a:lnTo>
                      <a:pt x="3863" y="6075"/>
                    </a:lnTo>
                    <a:lnTo>
                      <a:pt x="4017" y="6567"/>
                    </a:lnTo>
                    <a:lnTo>
                      <a:pt x="4162" y="7074"/>
                    </a:lnTo>
                    <a:lnTo>
                      <a:pt x="4297" y="7596"/>
                    </a:lnTo>
                    <a:lnTo>
                      <a:pt x="4422" y="8132"/>
                    </a:lnTo>
                    <a:lnTo>
                      <a:pt x="4538" y="8684"/>
                    </a:lnTo>
                    <a:lnTo>
                      <a:pt x="4643" y="9251"/>
                    </a:lnTo>
                    <a:lnTo>
                      <a:pt x="4738" y="9832"/>
                    </a:lnTo>
                    <a:lnTo>
                      <a:pt x="4821" y="10428"/>
                    </a:lnTo>
                    <a:lnTo>
                      <a:pt x="4895" y="11040"/>
                    </a:lnTo>
                    <a:lnTo>
                      <a:pt x="4957" y="11665"/>
                    </a:lnTo>
                    <a:lnTo>
                      <a:pt x="5008" y="12306"/>
                    </a:lnTo>
                    <a:lnTo>
                      <a:pt x="5048" y="12961"/>
                    </a:lnTo>
                    <a:lnTo>
                      <a:pt x="5076" y="13632"/>
                    </a:lnTo>
                    <a:lnTo>
                      <a:pt x="5092" y="14318"/>
                    </a:lnTo>
                    <a:lnTo>
                      <a:pt x="5096" y="15019"/>
                    </a:lnTo>
                    <a:lnTo>
                      <a:pt x="5083" y="15116"/>
                    </a:lnTo>
                    <a:lnTo>
                      <a:pt x="5044" y="15207"/>
                    </a:lnTo>
                    <a:lnTo>
                      <a:pt x="4980" y="15293"/>
                    </a:lnTo>
                    <a:lnTo>
                      <a:pt x="4894" y="15375"/>
                    </a:lnTo>
                    <a:lnTo>
                      <a:pt x="4788" y="15451"/>
                    </a:lnTo>
                    <a:lnTo>
                      <a:pt x="4662" y="15523"/>
                    </a:lnTo>
                    <a:lnTo>
                      <a:pt x="4519" y="15588"/>
                    </a:lnTo>
                    <a:lnTo>
                      <a:pt x="4359" y="15650"/>
                    </a:lnTo>
                    <a:lnTo>
                      <a:pt x="4186" y="15707"/>
                    </a:lnTo>
                    <a:lnTo>
                      <a:pt x="4000" y="15759"/>
                    </a:lnTo>
                    <a:lnTo>
                      <a:pt x="3802" y="15809"/>
                    </a:lnTo>
                    <a:lnTo>
                      <a:pt x="3596" y="15853"/>
                    </a:lnTo>
                    <a:lnTo>
                      <a:pt x="3381" y="15895"/>
                    </a:lnTo>
                    <a:lnTo>
                      <a:pt x="3161" y="15931"/>
                    </a:lnTo>
                    <a:lnTo>
                      <a:pt x="2937" y="15965"/>
                    </a:lnTo>
                    <a:lnTo>
                      <a:pt x="2709" y="15995"/>
                    </a:lnTo>
                    <a:lnTo>
                      <a:pt x="2480" y="16022"/>
                    </a:lnTo>
                    <a:lnTo>
                      <a:pt x="2251" y="16047"/>
                    </a:lnTo>
                    <a:lnTo>
                      <a:pt x="2024" y="16068"/>
                    </a:lnTo>
                    <a:lnTo>
                      <a:pt x="1800" y="16087"/>
                    </a:lnTo>
                    <a:lnTo>
                      <a:pt x="1583" y="16102"/>
                    </a:lnTo>
                    <a:lnTo>
                      <a:pt x="1371" y="16116"/>
                    </a:lnTo>
                    <a:lnTo>
                      <a:pt x="1169" y="16128"/>
                    </a:lnTo>
                    <a:lnTo>
                      <a:pt x="977" y="16137"/>
                    </a:lnTo>
                    <a:lnTo>
                      <a:pt x="796" y="16145"/>
                    </a:lnTo>
                    <a:lnTo>
                      <a:pt x="630" y="16150"/>
                    </a:lnTo>
                    <a:lnTo>
                      <a:pt x="478" y="16155"/>
                    </a:lnTo>
                    <a:lnTo>
                      <a:pt x="341" y="16157"/>
                    </a:lnTo>
                    <a:lnTo>
                      <a:pt x="224" y="16159"/>
                    </a:lnTo>
                    <a:lnTo>
                      <a:pt x="127" y="16159"/>
                    </a:lnTo>
                    <a:lnTo>
                      <a:pt x="52" y="16159"/>
                    </a:lnTo>
                    <a:lnTo>
                      <a:pt x="0" y="16158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24"/>
              <p:cNvSpPr>
                <a:spLocks/>
              </p:cNvSpPr>
              <p:nvPr/>
            </p:nvSpPr>
            <p:spPr bwMode="auto">
              <a:xfrm>
                <a:off x="4235348" y="590550"/>
                <a:ext cx="336652" cy="1067759"/>
              </a:xfrm>
              <a:custGeom>
                <a:avLst/>
                <a:gdLst/>
                <a:ahLst/>
                <a:cxnLst>
                  <a:cxn ang="0">
                    <a:pos x="4814" y="238"/>
                  </a:cxn>
                  <a:cxn ang="0">
                    <a:pos x="4265" y="758"/>
                  </a:cxn>
                  <a:cxn ang="0">
                    <a:pos x="3742" y="1337"/>
                  </a:cxn>
                  <a:cxn ang="0">
                    <a:pos x="3246" y="1978"/>
                  </a:cxn>
                  <a:cxn ang="0">
                    <a:pos x="2781" y="2677"/>
                  </a:cxn>
                  <a:cxn ang="0">
                    <a:pos x="2344" y="3437"/>
                  </a:cxn>
                  <a:cxn ang="0">
                    <a:pos x="1939" y="4257"/>
                  </a:cxn>
                  <a:cxn ang="0">
                    <a:pos x="1568" y="5137"/>
                  </a:cxn>
                  <a:cxn ang="0">
                    <a:pos x="1233" y="6075"/>
                  </a:cxn>
                  <a:cxn ang="0">
                    <a:pos x="934" y="7074"/>
                  </a:cxn>
                  <a:cxn ang="0">
                    <a:pos x="674" y="8132"/>
                  </a:cxn>
                  <a:cxn ang="0">
                    <a:pos x="453" y="9251"/>
                  </a:cxn>
                  <a:cxn ang="0">
                    <a:pos x="275" y="10428"/>
                  </a:cxn>
                  <a:cxn ang="0">
                    <a:pos x="139" y="11665"/>
                  </a:cxn>
                  <a:cxn ang="0">
                    <a:pos x="48" y="12961"/>
                  </a:cxn>
                  <a:cxn ang="0">
                    <a:pos x="4" y="14318"/>
                  </a:cxn>
                  <a:cxn ang="0">
                    <a:pos x="13" y="15116"/>
                  </a:cxn>
                  <a:cxn ang="0">
                    <a:pos x="116" y="15293"/>
                  </a:cxn>
                  <a:cxn ang="0">
                    <a:pos x="308" y="15451"/>
                  </a:cxn>
                  <a:cxn ang="0">
                    <a:pos x="577" y="15588"/>
                  </a:cxn>
                  <a:cxn ang="0">
                    <a:pos x="910" y="15707"/>
                  </a:cxn>
                  <a:cxn ang="0">
                    <a:pos x="1294" y="15809"/>
                  </a:cxn>
                  <a:cxn ang="0">
                    <a:pos x="1715" y="15895"/>
                  </a:cxn>
                  <a:cxn ang="0">
                    <a:pos x="2159" y="15965"/>
                  </a:cxn>
                  <a:cxn ang="0">
                    <a:pos x="2616" y="16022"/>
                  </a:cxn>
                  <a:cxn ang="0">
                    <a:pos x="3072" y="16068"/>
                  </a:cxn>
                  <a:cxn ang="0">
                    <a:pos x="3513" y="16102"/>
                  </a:cxn>
                  <a:cxn ang="0">
                    <a:pos x="3927" y="16128"/>
                  </a:cxn>
                  <a:cxn ang="0">
                    <a:pos x="4300" y="16145"/>
                  </a:cxn>
                  <a:cxn ang="0">
                    <a:pos x="4618" y="16155"/>
                  </a:cxn>
                  <a:cxn ang="0">
                    <a:pos x="4872" y="16159"/>
                  </a:cxn>
                  <a:cxn ang="0">
                    <a:pos x="5044" y="16159"/>
                  </a:cxn>
                  <a:cxn ang="0">
                    <a:pos x="5098" y="0"/>
                  </a:cxn>
                </a:cxnLst>
                <a:rect l="0" t="0" r="r" b="b"/>
                <a:pathLst>
                  <a:path w="5098" h="16159">
                    <a:moveTo>
                      <a:pt x="5098" y="0"/>
                    </a:moveTo>
                    <a:lnTo>
                      <a:pt x="4814" y="238"/>
                    </a:lnTo>
                    <a:lnTo>
                      <a:pt x="4537" y="490"/>
                    </a:lnTo>
                    <a:lnTo>
                      <a:pt x="4265" y="758"/>
                    </a:lnTo>
                    <a:lnTo>
                      <a:pt x="4000" y="1040"/>
                    </a:lnTo>
                    <a:lnTo>
                      <a:pt x="3742" y="1337"/>
                    </a:lnTo>
                    <a:lnTo>
                      <a:pt x="3491" y="1650"/>
                    </a:lnTo>
                    <a:lnTo>
                      <a:pt x="3246" y="1978"/>
                    </a:lnTo>
                    <a:lnTo>
                      <a:pt x="3010" y="2320"/>
                    </a:lnTo>
                    <a:lnTo>
                      <a:pt x="2781" y="2677"/>
                    </a:lnTo>
                    <a:lnTo>
                      <a:pt x="2558" y="3050"/>
                    </a:lnTo>
                    <a:lnTo>
                      <a:pt x="2344" y="3437"/>
                    </a:lnTo>
                    <a:lnTo>
                      <a:pt x="2137" y="3839"/>
                    </a:lnTo>
                    <a:lnTo>
                      <a:pt x="1939" y="4257"/>
                    </a:lnTo>
                    <a:lnTo>
                      <a:pt x="1749" y="4690"/>
                    </a:lnTo>
                    <a:lnTo>
                      <a:pt x="1568" y="5137"/>
                    </a:lnTo>
                    <a:lnTo>
                      <a:pt x="1396" y="5598"/>
                    </a:lnTo>
                    <a:lnTo>
                      <a:pt x="1233" y="6075"/>
                    </a:lnTo>
                    <a:lnTo>
                      <a:pt x="1079" y="6567"/>
                    </a:lnTo>
                    <a:lnTo>
                      <a:pt x="934" y="7074"/>
                    </a:lnTo>
                    <a:lnTo>
                      <a:pt x="799" y="7596"/>
                    </a:lnTo>
                    <a:lnTo>
                      <a:pt x="674" y="8132"/>
                    </a:lnTo>
                    <a:lnTo>
                      <a:pt x="558" y="8684"/>
                    </a:lnTo>
                    <a:lnTo>
                      <a:pt x="453" y="9251"/>
                    </a:lnTo>
                    <a:lnTo>
                      <a:pt x="358" y="9832"/>
                    </a:lnTo>
                    <a:lnTo>
                      <a:pt x="275" y="10428"/>
                    </a:lnTo>
                    <a:lnTo>
                      <a:pt x="201" y="11040"/>
                    </a:lnTo>
                    <a:lnTo>
                      <a:pt x="139" y="11665"/>
                    </a:lnTo>
                    <a:lnTo>
                      <a:pt x="88" y="12306"/>
                    </a:lnTo>
                    <a:lnTo>
                      <a:pt x="48" y="12961"/>
                    </a:lnTo>
                    <a:lnTo>
                      <a:pt x="20" y="13632"/>
                    </a:lnTo>
                    <a:lnTo>
                      <a:pt x="4" y="14318"/>
                    </a:lnTo>
                    <a:lnTo>
                      <a:pt x="0" y="15019"/>
                    </a:lnTo>
                    <a:lnTo>
                      <a:pt x="13" y="15116"/>
                    </a:lnTo>
                    <a:lnTo>
                      <a:pt x="52" y="15207"/>
                    </a:lnTo>
                    <a:lnTo>
                      <a:pt x="116" y="15293"/>
                    </a:lnTo>
                    <a:lnTo>
                      <a:pt x="202" y="15375"/>
                    </a:lnTo>
                    <a:lnTo>
                      <a:pt x="308" y="15451"/>
                    </a:lnTo>
                    <a:lnTo>
                      <a:pt x="434" y="15523"/>
                    </a:lnTo>
                    <a:lnTo>
                      <a:pt x="577" y="15588"/>
                    </a:lnTo>
                    <a:lnTo>
                      <a:pt x="737" y="15650"/>
                    </a:lnTo>
                    <a:lnTo>
                      <a:pt x="910" y="15707"/>
                    </a:lnTo>
                    <a:lnTo>
                      <a:pt x="1096" y="15759"/>
                    </a:lnTo>
                    <a:lnTo>
                      <a:pt x="1294" y="15809"/>
                    </a:lnTo>
                    <a:lnTo>
                      <a:pt x="1500" y="15853"/>
                    </a:lnTo>
                    <a:lnTo>
                      <a:pt x="1715" y="15895"/>
                    </a:lnTo>
                    <a:lnTo>
                      <a:pt x="1935" y="15931"/>
                    </a:lnTo>
                    <a:lnTo>
                      <a:pt x="2159" y="15965"/>
                    </a:lnTo>
                    <a:lnTo>
                      <a:pt x="2387" y="15995"/>
                    </a:lnTo>
                    <a:lnTo>
                      <a:pt x="2616" y="16022"/>
                    </a:lnTo>
                    <a:lnTo>
                      <a:pt x="2845" y="16047"/>
                    </a:lnTo>
                    <a:lnTo>
                      <a:pt x="3072" y="16068"/>
                    </a:lnTo>
                    <a:lnTo>
                      <a:pt x="3296" y="16087"/>
                    </a:lnTo>
                    <a:lnTo>
                      <a:pt x="3513" y="16102"/>
                    </a:lnTo>
                    <a:lnTo>
                      <a:pt x="3725" y="16116"/>
                    </a:lnTo>
                    <a:lnTo>
                      <a:pt x="3927" y="16128"/>
                    </a:lnTo>
                    <a:lnTo>
                      <a:pt x="4119" y="16137"/>
                    </a:lnTo>
                    <a:lnTo>
                      <a:pt x="4300" y="16145"/>
                    </a:lnTo>
                    <a:lnTo>
                      <a:pt x="4466" y="16150"/>
                    </a:lnTo>
                    <a:lnTo>
                      <a:pt x="4618" y="16155"/>
                    </a:lnTo>
                    <a:lnTo>
                      <a:pt x="4755" y="16157"/>
                    </a:lnTo>
                    <a:lnTo>
                      <a:pt x="4872" y="16159"/>
                    </a:lnTo>
                    <a:lnTo>
                      <a:pt x="4969" y="16159"/>
                    </a:lnTo>
                    <a:lnTo>
                      <a:pt x="5044" y="16159"/>
                    </a:lnTo>
                    <a:lnTo>
                      <a:pt x="5098" y="16158"/>
                    </a:lnTo>
                    <a:lnTo>
                      <a:pt x="5098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25"/>
              <p:cNvSpPr>
                <a:spLocks/>
              </p:cNvSpPr>
              <p:nvPr/>
            </p:nvSpPr>
            <p:spPr bwMode="auto">
              <a:xfrm>
                <a:off x="4383327" y="786159"/>
                <a:ext cx="377346" cy="78614"/>
              </a:xfrm>
              <a:custGeom>
                <a:avLst/>
                <a:gdLst/>
                <a:ahLst/>
                <a:cxnLst>
                  <a:cxn ang="0">
                    <a:pos x="5556" y="733"/>
                  </a:cxn>
                  <a:cxn ang="0">
                    <a:pos x="5313" y="816"/>
                  </a:cxn>
                  <a:cxn ang="0">
                    <a:pos x="5064" y="891"/>
                  </a:cxn>
                  <a:cxn ang="0">
                    <a:pos x="4807" y="959"/>
                  </a:cxn>
                  <a:cxn ang="0">
                    <a:pos x="4545" y="1018"/>
                  </a:cxn>
                  <a:cxn ang="0">
                    <a:pos x="4275" y="1068"/>
                  </a:cxn>
                  <a:cxn ang="0">
                    <a:pos x="4002" y="1111"/>
                  </a:cxn>
                  <a:cxn ang="0">
                    <a:pos x="3722" y="1144"/>
                  </a:cxn>
                  <a:cxn ang="0">
                    <a:pos x="3437" y="1168"/>
                  </a:cxn>
                  <a:cxn ang="0">
                    <a:pos x="3149" y="1183"/>
                  </a:cxn>
                  <a:cxn ang="0">
                    <a:pos x="2858" y="1188"/>
                  </a:cxn>
                  <a:cxn ang="0">
                    <a:pos x="2565" y="1183"/>
                  </a:cxn>
                  <a:cxn ang="0">
                    <a:pos x="2277" y="1168"/>
                  </a:cxn>
                  <a:cxn ang="0">
                    <a:pos x="1992" y="1144"/>
                  </a:cxn>
                  <a:cxn ang="0">
                    <a:pos x="1712" y="1111"/>
                  </a:cxn>
                  <a:cxn ang="0">
                    <a:pos x="1439" y="1068"/>
                  </a:cxn>
                  <a:cxn ang="0">
                    <a:pos x="1169" y="1018"/>
                  </a:cxn>
                  <a:cxn ang="0">
                    <a:pos x="907" y="959"/>
                  </a:cxn>
                  <a:cxn ang="0">
                    <a:pos x="650" y="891"/>
                  </a:cxn>
                  <a:cxn ang="0">
                    <a:pos x="401" y="816"/>
                  </a:cxn>
                  <a:cxn ang="0">
                    <a:pos x="158" y="733"/>
                  </a:cxn>
                  <a:cxn ang="0">
                    <a:pos x="46" y="587"/>
                  </a:cxn>
                  <a:cxn ang="0">
                    <a:pos x="182" y="331"/>
                  </a:cxn>
                  <a:cxn ang="0">
                    <a:pos x="322" y="82"/>
                  </a:cxn>
                  <a:cxn ang="0">
                    <a:pos x="510" y="45"/>
                  </a:cxn>
                  <a:cxn ang="0">
                    <a:pos x="726" y="106"/>
                  </a:cxn>
                  <a:cxn ang="0">
                    <a:pos x="947" y="163"/>
                  </a:cxn>
                  <a:cxn ang="0">
                    <a:pos x="1173" y="212"/>
                  </a:cxn>
                  <a:cxn ang="0">
                    <a:pos x="1402" y="257"/>
                  </a:cxn>
                  <a:cxn ang="0">
                    <a:pos x="1635" y="294"/>
                  </a:cxn>
                  <a:cxn ang="0">
                    <a:pos x="1873" y="325"/>
                  </a:cxn>
                  <a:cxn ang="0">
                    <a:pos x="2115" y="350"/>
                  </a:cxn>
                  <a:cxn ang="0">
                    <a:pos x="2359" y="368"/>
                  </a:cxn>
                  <a:cxn ang="0">
                    <a:pos x="2606" y="379"/>
                  </a:cxn>
                  <a:cxn ang="0">
                    <a:pos x="2858" y="382"/>
                  </a:cxn>
                  <a:cxn ang="0">
                    <a:pos x="3108" y="379"/>
                  </a:cxn>
                  <a:cxn ang="0">
                    <a:pos x="3355" y="368"/>
                  </a:cxn>
                  <a:cxn ang="0">
                    <a:pos x="3599" y="350"/>
                  </a:cxn>
                  <a:cxn ang="0">
                    <a:pos x="3841" y="325"/>
                  </a:cxn>
                  <a:cxn ang="0">
                    <a:pos x="4079" y="294"/>
                  </a:cxn>
                  <a:cxn ang="0">
                    <a:pos x="4312" y="257"/>
                  </a:cxn>
                  <a:cxn ang="0">
                    <a:pos x="4541" y="212"/>
                  </a:cxn>
                  <a:cxn ang="0">
                    <a:pos x="4767" y="162"/>
                  </a:cxn>
                  <a:cxn ang="0">
                    <a:pos x="4988" y="106"/>
                  </a:cxn>
                  <a:cxn ang="0">
                    <a:pos x="5204" y="45"/>
                  </a:cxn>
                  <a:cxn ang="0">
                    <a:pos x="5392" y="82"/>
                  </a:cxn>
                  <a:cxn ang="0">
                    <a:pos x="5532" y="331"/>
                  </a:cxn>
                  <a:cxn ang="0">
                    <a:pos x="5668" y="587"/>
                  </a:cxn>
                </a:cxnLst>
                <a:rect l="0" t="0" r="r" b="b"/>
                <a:pathLst>
                  <a:path w="5714" h="1188">
                    <a:moveTo>
                      <a:pt x="5714" y="673"/>
                    </a:moveTo>
                    <a:lnTo>
                      <a:pt x="5635" y="703"/>
                    </a:lnTo>
                    <a:lnTo>
                      <a:pt x="5556" y="733"/>
                    </a:lnTo>
                    <a:lnTo>
                      <a:pt x="5476" y="761"/>
                    </a:lnTo>
                    <a:lnTo>
                      <a:pt x="5395" y="789"/>
                    </a:lnTo>
                    <a:lnTo>
                      <a:pt x="5313" y="816"/>
                    </a:lnTo>
                    <a:lnTo>
                      <a:pt x="5230" y="841"/>
                    </a:lnTo>
                    <a:lnTo>
                      <a:pt x="5148" y="867"/>
                    </a:lnTo>
                    <a:lnTo>
                      <a:pt x="5064" y="891"/>
                    </a:lnTo>
                    <a:lnTo>
                      <a:pt x="4979" y="914"/>
                    </a:lnTo>
                    <a:lnTo>
                      <a:pt x="4893" y="936"/>
                    </a:lnTo>
                    <a:lnTo>
                      <a:pt x="4807" y="959"/>
                    </a:lnTo>
                    <a:lnTo>
                      <a:pt x="4720" y="979"/>
                    </a:lnTo>
                    <a:lnTo>
                      <a:pt x="4633" y="999"/>
                    </a:lnTo>
                    <a:lnTo>
                      <a:pt x="4545" y="1018"/>
                    </a:lnTo>
                    <a:lnTo>
                      <a:pt x="4455" y="1036"/>
                    </a:lnTo>
                    <a:lnTo>
                      <a:pt x="4366" y="1053"/>
                    </a:lnTo>
                    <a:lnTo>
                      <a:pt x="4275" y="1068"/>
                    </a:lnTo>
                    <a:lnTo>
                      <a:pt x="4185" y="1084"/>
                    </a:lnTo>
                    <a:lnTo>
                      <a:pt x="4093" y="1097"/>
                    </a:lnTo>
                    <a:lnTo>
                      <a:pt x="4002" y="1111"/>
                    </a:lnTo>
                    <a:lnTo>
                      <a:pt x="3909" y="1123"/>
                    </a:lnTo>
                    <a:lnTo>
                      <a:pt x="3816" y="1134"/>
                    </a:lnTo>
                    <a:lnTo>
                      <a:pt x="3722" y="1144"/>
                    </a:lnTo>
                    <a:lnTo>
                      <a:pt x="3627" y="1153"/>
                    </a:lnTo>
                    <a:lnTo>
                      <a:pt x="3533" y="1161"/>
                    </a:lnTo>
                    <a:lnTo>
                      <a:pt x="3437" y="1168"/>
                    </a:lnTo>
                    <a:lnTo>
                      <a:pt x="3342" y="1174"/>
                    </a:lnTo>
                    <a:lnTo>
                      <a:pt x="3246" y="1179"/>
                    </a:lnTo>
                    <a:lnTo>
                      <a:pt x="3149" y="1183"/>
                    </a:lnTo>
                    <a:lnTo>
                      <a:pt x="3052" y="1186"/>
                    </a:lnTo>
                    <a:lnTo>
                      <a:pt x="2955" y="1187"/>
                    </a:lnTo>
                    <a:lnTo>
                      <a:pt x="2858" y="1188"/>
                    </a:lnTo>
                    <a:lnTo>
                      <a:pt x="2759" y="1187"/>
                    </a:lnTo>
                    <a:lnTo>
                      <a:pt x="2662" y="1186"/>
                    </a:lnTo>
                    <a:lnTo>
                      <a:pt x="2565" y="1183"/>
                    </a:lnTo>
                    <a:lnTo>
                      <a:pt x="2468" y="1179"/>
                    </a:lnTo>
                    <a:lnTo>
                      <a:pt x="2372" y="1174"/>
                    </a:lnTo>
                    <a:lnTo>
                      <a:pt x="2277" y="1168"/>
                    </a:lnTo>
                    <a:lnTo>
                      <a:pt x="2181" y="1161"/>
                    </a:lnTo>
                    <a:lnTo>
                      <a:pt x="2087" y="1153"/>
                    </a:lnTo>
                    <a:lnTo>
                      <a:pt x="1992" y="1144"/>
                    </a:lnTo>
                    <a:lnTo>
                      <a:pt x="1898" y="1134"/>
                    </a:lnTo>
                    <a:lnTo>
                      <a:pt x="1805" y="1123"/>
                    </a:lnTo>
                    <a:lnTo>
                      <a:pt x="1712" y="1111"/>
                    </a:lnTo>
                    <a:lnTo>
                      <a:pt x="1621" y="1097"/>
                    </a:lnTo>
                    <a:lnTo>
                      <a:pt x="1529" y="1084"/>
                    </a:lnTo>
                    <a:lnTo>
                      <a:pt x="1439" y="1068"/>
                    </a:lnTo>
                    <a:lnTo>
                      <a:pt x="1348" y="1053"/>
                    </a:lnTo>
                    <a:lnTo>
                      <a:pt x="1259" y="1036"/>
                    </a:lnTo>
                    <a:lnTo>
                      <a:pt x="1169" y="1018"/>
                    </a:lnTo>
                    <a:lnTo>
                      <a:pt x="1081" y="999"/>
                    </a:lnTo>
                    <a:lnTo>
                      <a:pt x="994" y="979"/>
                    </a:lnTo>
                    <a:lnTo>
                      <a:pt x="907" y="959"/>
                    </a:lnTo>
                    <a:lnTo>
                      <a:pt x="821" y="936"/>
                    </a:lnTo>
                    <a:lnTo>
                      <a:pt x="735" y="914"/>
                    </a:lnTo>
                    <a:lnTo>
                      <a:pt x="650" y="891"/>
                    </a:lnTo>
                    <a:lnTo>
                      <a:pt x="566" y="867"/>
                    </a:lnTo>
                    <a:lnTo>
                      <a:pt x="484" y="841"/>
                    </a:lnTo>
                    <a:lnTo>
                      <a:pt x="401" y="816"/>
                    </a:lnTo>
                    <a:lnTo>
                      <a:pt x="319" y="789"/>
                    </a:lnTo>
                    <a:lnTo>
                      <a:pt x="238" y="761"/>
                    </a:lnTo>
                    <a:lnTo>
                      <a:pt x="158" y="733"/>
                    </a:lnTo>
                    <a:lnTo>
                      <a:pt x="79" y="703"/>
                    </a:lnTo>
                    <a:lnTo>
                      <a:pt x="0" y="673"/>
                    </a:lnTo>
                    <a:lnTo>
                      <a:pt x="46" y="587"/>
                    </a:lnTo>
                    <a:lnTo>
                      <a:pt x="90" y="501"/>
                    </a:lnTo>
                    <a:lnTo>
                      <a:pt x="136" y="416"/>
                    </a:lnTo>
                    <a:lnTo>
                      <a:pt x="182" y="331"/>
                    </a:lnTo>
                    <a:lnTo>
                      <a:pt x="228" y="247"/>
                    </a:lnTo>
                    <a:lnTo>
                      <a:pt x="275" y="164"/>
                    </a:lnTo>
                    <a:lnTo>
                      <a:pt x="322" y="82"/>
                    </a:lnTo>
                    <a:lnTo>
                      <a:pt x="370" y="0"/>
                    </a:lnTo>
                    <a:lnTo>
                      <a:pt x="440" y="22"/>
                    </a:lnTo>
                    <a:lnTo>
                      <a:pt x="510" y="45"/>
                    </a:lnTo>
                    <a:lnTo>
                      <a:pt x="582" y="66"/>
                    </a:lnTo>
                    <a:lnTo>
                      <a:pt x="654" y="86"/>
                    </a:lnTo>
                    <a:lnTo>
                      <a:pt x="726" y="106"/>
                    </a:lnTo>
                    <a:lnTo>
                      <a:pt x="800" y="126"/>
                    </a:lnTo>
                    <a:lnTo>
                      <a:pt x="873" y="144"/>
                    </a:lnTo>
                    <a:lnTo>
                      <a:pt x="947" y="163"/>
                    </a:lnTo>
                    <a:lnTo>
                      <a:pt x="1022" y="180"/>
                    </a:lnTo>
                    <a:lnTo>
                      <a:pt x="1097" y="197"/>
                    </a:lnTo>
                    <a:lnTo>
                      <a:pt x="1173" y="212"/>
                    </a:lnTo>
                    <a:lnTo>
                      <a:pt x="1249" y="228"/>
                    </a:lnTo>
                    <a:lnTo>
                      <a:pt x="1325" y="243"/>
                    </a:lnTo>
                    <a:lnTo>
                      <a:pt x="1402" y="257"/>
                    </a:lnTo>
                    <a:lnTo>
                      <a:pt x="1480" y="271"/>
                    </a:lnTo>
                    <a:lnTo>
                      <a:pt x="1557" y="283"/>
                    </a:lnTo>
                    <a:lnTo>
                      <a:pt x="1635" y="294"/>
                    </a:lnTo>
                    <a:lnTo>
                      <a:pt x="1715" y="305"/>
                    </a:lnTo>
                    <a:lnTo>
                      <a:pt x="1794" y="316"/>
                    </a:lnTo>
                    <a:lnTo>
                      <a:pt x="1873" y="325"/>
                    </a:lnTo>
                    <a:lnTo>
                      <a:pt x="1954" y="334"/>
                    </a:lnTo>
                    <a:lnTo>
                      <a:pt x="2034" y="343"/>
                    </a:lnTo>
                    <a:lnTo>
                      <a:pt x="2115" y="350"/>
                    </a:lnTo>
                    <a:lnTo>
                      <a:pt x="2195" y="357"/>
                    </a:lnTo>
                    <a:lnTo>
                      <a:pt x="2277" y="363"/>
                    </a:lnTo>
                    <a:lnTo>
                      <a:pt x="2359" y="368"/>
                    </a:lnTo>
                    <a:lnTo>
                      <a:pt x="2441" y="372"/>
                    </a:lnTo>
                    <a:lnTo>
                      <a:pt x="2524" y="376"/>
                    </a:lnTo>
                    <a:lnTo>
                      <a:pt x="2606" y="379"/>
                    </a:lnTo>
                    <a:lnTo>
                      <a:pt x="2690" y="380"/>
                    </a:lnTo>
                    <a:lnTo>
                      <a:pt x="2774" y="382"/>
                    </a:lnTo>
                    <a:lnTo>
                      <a:pt x="2858" y="382"/>
                    </a:lnTo>
                    <a:lnTo>
                      <a:pt x="2940" y="382"/>
                    </a:lnTo>
                    <a:lnTo>
                      <a:pt x="3024" y="380"/>
                    </a:lnTo>
                    <a:lnTo>
                      <a:pt x="3108" y="379"/>
                    </a:lnTo>
                    <a:lnTo>
                      <a:pt x="3190" y="376"/>
                    </a:lnTo>
                    <a:lnTo>
                      <a:pt x="3273" y="372"/>
                    </a:lnTo>
                    <a:lnTo>
                      <a:pt x="3355" y="368"/>
                    </a:lnTo>
                    <a:lnTo>
                      <a:pt x="3437" y="363"/>
                    </a:lnTo>
                    <a:lnTo>
                      <a:pt x="3518" y="357"/>
                    </a:lnTo>
                    <a:lnTo>
                      <a:pt x="3599" y="350"/>
                    </a:lnTo>
                    <a:lnTo>
                      <a:pt x="3680" y="343"/>
                    </a:lnTo>
                    <a:lnTo>
                      <a:pt x="3760" y="334"/>
                    </a:lnTo>
                    <a:lnTo>
                      <a:pt x="3841" y="325"/>
                    </a:lnTo>
                    <a:lnTo>
                      <a:pt x="3920" y="316"/>
                    </a:lnTo>
                    <a:lnTo>
                      <a:pt x="3999" y="305"/>
                    </a:lnTo>
                    <a:lnTo>
                      <a:pt x="4079" y="294"/>
                    </a:lnTo>
                    <a:lnTo>
                      <a:pt x="4157" y="283"/>
                    </a:lnTo>
                    <a:lnTo>
                      <a:pt x="4234" y="271"/>
                    </a:lnTo>
                    <a:lnTo>
                      <a:pt x="4312" y="257"/>
                    </a:lnTo>
                    <a:lnTo>
                      <a:pt x="4389" y="243"/>
                    </a:lnTo>
                    <a:lnTo>
                      <a:pt x="4465" y="228"/>
                    </a:lnTo>
                    <a:lnTo>
                      <a:pt x="4541" y="212"/>
                    </a:lnTo>
                    <a:lnTo>
                      <a:pt x="4617" y="197"/>
                    </a:lnTo>
                    <a:lnTo>
                      <a:pt x="4692" y="180"/>
                    </a:lnTo>
                    <a:lnTo>
                      <a:pt x="4767" y="162"/>
                    </a:lnTo>
                    <a:lnTo>
                      <a:pt x="4841" y="144"/>
                    </a:lnTo>
                    <a:lnTo>
                      <a:pt x="4914" y="126"/>
                    </a:lnTo>
                    <a:lnTo>
                      <a:pt x="4988" y="106"/>
                    </a:lnTo>
                    <a:lnTo>
                      <a:pt x="5060" y="86"/>
                    </a:lnTo>
                    <a:lnTo>
                      <a:pt x="5132" y="66"/>
                    </a:lnTo>
                    <a:lnTo>
                      <a:pt x="5204" y="45"/>
                    </a:lnTo>
                    <a:lnTo>
                      <a:pt x="5274" y="22"/>
                    </a:lnTo>
                    <a:lnTo>
                      <a:pt x="5344" y="0"/>
                    </a:lnTo>
                    <a:lnTo>
                      <a:pt x="5392" y="82"/>
                    </a:lnTo>
                    <a:lnTo>
                      <a:pt x="5439" y="164"/>
                    </a:lnTo>
                    <a:lnTo>
                      <a:pt x="5486" y="247"/>
                    </a:lnTo>
                    <a:lnTo>
                      <a:pt x="5532" y="331"/>
                    </a:lnTo>
                    <a:lnTo>
                      <a:pt x="5578" y="416"/>
                    </a:lnTo>
                    <a:lnTo>
                      <a:pt x="5624" y="501"/>
                    </a:lnTo>
                    <a:lnTo>
                      <a:pt x="5668" y="587"/>
                    </a:lnTo>
                    <a:lnTo>
                      <a:pt x="5714" y="673"/>
                    </a:lnTo>
                  </a:path>
                </a:pathLst>
              </a:custGeom>
              <a:solidFill>
                <a:srgbClr val="8E0A1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26"/>
              <p:cNvSpPr>
                <a:spLocks/>
              </p:cNvSpPr>
              <p:nvPr/>
            </p:nvSpPr>
            <p:spPr bwMode="auto">
              <a:xfrm>
                <a:off x="4572000" y="786159"/>
                <a:ext cx="188673" cy="78614"/>
              </a:xfrm>
              <a:custGeom>
                <a:avLst/>
                <a:gdLst/>
                <a:ahLst/>
                <a:cxnLst>
                  <a:cxn ang="0">
                    <a:pos x="0" y="1188"/>
                  </a:cxn>
                  <a:cxn ang="0">
                    <a:pos x="97" y="1187"/>
                  </a:cxn>
                  <a:cxn ang="0">
                    <a:pos x="291" y="1183"/>
                  </a:cxn>
                  <a:cxn ang="0">
                    <a:pos x="484" y="1174"/>
                  </a:cxn>
                  <a:cxn ang="0">
                    <a:pos x="675" y="1161"/>
                  </a:cxn>
                  <a:cxn ang="0">
                    <a:pos x="864" y="1144"/>
                  </a:cxn>
                  <a:cxn ang="0">
                    <a:pos x="1051" y="1123"/>
                  </a:cxn>
                  <a:cxn ang="0">
                    <a:pos x="1235" y="1097"/>
                  </a:cxn>
                  <a:cxn ang="0">
                    <a:pos x="1417" y="1068"/>
                  </a:cxn>
                  <a:cxn ang="0">
                    <a:pos x="1597" y="1036"/>
                  </a:cxn>
                  <a:cxn ang="0">
                    <a:pos x="1775" y="999"/>
                  </a:cxn>
                  <a:cxn ang="0">
                    <a:pos x="1949" y="959"/>
                  </a:cxn>
                  <a:cxn ang="0">
                    <a:pos x="2121" y="914"/>
                  </a:cxn>
                  <a:cxn ang="0">
                    <a:pos x="2290" y="867"/>
                  </a:cxn>
                  <a:cxn ang="0">
                    <a:pos x="2455" y="816"/>
                  </a:cxn>
                  <a:cxn ang="0">
                    <a:pos x="2618" y="761"/>
                  </a:cxn>
                  <a:cxn ang="0">
                    <a:pos x="2777" y="703"/>
                  </a:cxn>
                  <a:cxn ang="0">
                    <a:pos x="2810" y="587"/>
                  </a:cxn>
                  <a:cxn ang="0">
                    <a:pos x="2720" y="416"/>
                  </a:cxn>
                  <a:cxn ang="0">
                    <a:pos x="2628" y="247"/>
                  </a:cxn>
                  <a:cxn ang="0">
                    <a:pos x="2534" y="82"/>
                  </a:cxn>
                  <a:cxn ang="0">
                    <a:pos x="2416" y="22"/>
                  </a:cxn>
                  <a:cxn ang="0">
                    <a:pos x="2274" y="66"/>
                  </a:cxn>
                  <a:cxn ang="0">
                    <a:pos x="2130" y="106"/>
                  </a:cxn>
                  <a:cxn ang="0">
                    <a:pos x="1983" y="144"/>
                  </a:cxn>
                  <a:cxn ang="0">
                    <a:pos x="1834" y="180"/>
                  </a:cxn>
                  <a:cxn ang="0">
                    <a:pos x="1683" y="212"/>
                  </a:cxn>
                  <a:cxn ang="0">
                    <a:pos x="1531" y="243"/>
                  </a:cxn>
                  <a:cxn ang="0">
                    <a:pos x="1376" y="271"/>
                  </a:cxn>
                  <a:cxn ang="0">
                    <a:pos x="1221" y="294"/>
                  </a:cxn>
                  <a:cxn ang="0">
                    <a:pos x="1062" y="316"/>
                  </a:cxn>
                  <a:cxn ang="0">
                    <a:pos x="902" y="334"/>
                  </a:cxn>
                  <a:cxn ang="0">
                    <a:pos x="741" y="350"/>
                  </a:cxn>
                  <a:cxn ang="0">
                    <a:pos x="579" y="363"/>
                  </a:cxn>
                  <a:cxn ang="0">
                    <a:pos x="415" y="372"/>
                  </a:cxn>
                  <a:cxn ang="0">
                    <a:pos x="250" y="379"/>
                  </a:cxn>
                  <a:cxn ang="0">
                    <a:pos x="83" y="382"/>
                  </a:cxn>
                  <a:cxn ang="0">
                    <a:pos x="0" y="382"/>
                  </a:cxn>
                  <a:cxn ang="0">
                    <a:pos x="0" y="1188"/>
                  </a:cxn>
                </a:cxnLst>
                <a:rect l="0" t="0" r="r" b="b"/>
                <a:pathLst>
                  <a:path w="2856" h="1188">
                    <a:moveTo>
                      <a:pt x="0" y="1188"/>
                    </a:moveTo>
                    <a:lnTo>
                      <a:pt x="0" y="1188"/>
                    </a:lnTo>
                    <a:lnTo>
                      <a:pt x="0" y="1188"/>
                    </a:lnTo>
                    <a:lnTo>
                      <a:pt x="97" y="1187"/>
                    </a:lnTo>
                    <a:lnTo>
                      <a:pt x="194" y="1186"/>
                    </a:lnTo>
                    <a:lnTo>
                      <a:pt x="291" y="1183"/>
                    </a:lnTo>
                    <a:lnTo>
                      <a:pt x="388" y="1179"/>
                    </a:lnTo>
                    <a:lnTo>
                      <a:pt x="484" y="1174"/>
                    </a:lnTo>
                    <a:lnTo>
                      <a:pt x="579" y="1168"/>
                    </a:lnTo>
                    <a:lnTo>
                      <a:pt x="675" y="1161"/>
                    </a:lnTo>
                    <a:lnTo>
                      <a:pt x="770" y="1153"/>
                    </a:lnTo>
                    <a:lnTo>
                      <a:pt x="864" y="1144"/>
                    </a:lnTo>
                    <a:lnTo>
                      <a:pt x="958" y="1134"/>
                    </a:lnTo>
                    <a:lnTo>
                      <a:pt x="1051" y="1123"/>
                    </a:lnTo>
                    <a:lnTo>
                      <a:pt x="1144" y="1111"/>
                    </a:lnTo>
                    <a:lnTo>
                      <a:pt x="1235" y="1097"/>
                    </a:lnTo>
                    <a:lnTo>
                      <a:pt x="1327" y="1084"/>
                    </a:lnTo>
                    <a:lnTo>
                      <a:pt x="1417" y="1068"/>
                    </a:lnTo>
                    <a:lnTo>
                      <a:pt x="1508" y="1053"/>
                    </a:lnTo>
                    <a:lnTo>
                      <a:pt x="1597" y="1036"/>
                    </a:lnTo>
                    <a:lnTo>
                      <a:pt x="1687" y="1018"/>
                    </a:lnTo>
                    <a:lnTo>
                      <a:pt x="1775" y="999"/>
                    </a:lnTo>
                    <a:lnTo>
                      <a:pt x="1862" y="979"/>
                    </a:lnTo>
                    <a:lnTo>
                      <a:pt x="1949" y="959"/>
                    </a:lnTo>
                    <a:lnTo>
                      <a:pt x="2035" y="936"/>
                    </a:lnTo>
                    <a:lnTo>
                      <a:pt x="2121" y="914"/>
                    </a:lnTo>
                    <a:lnTo>
                      <a:pt x="2206" y="891"/>
                    </a:lnTo>
                    <a:lnTo>
                      <a:pt x="2290" y="867"/>
                    </a:lnTo>
                    <a:lnTo>
                      <a:pt x="2372" y="841"/>
                    </a:lnTo>
                    <a:lnTo>
                      <a:pt x="2455" y="816"/>
                    </a:lnTo>
                    <a:lnTo>
                      <a:pt x="2537" y="789"/>
                    </a:lnTo>
                    <a:lnTo>
                      <a:pt x="2618" y="761"/>
                    </a:lnTo>
                    <a:lnTo>
                      <a:pt x="2699" y="733"/>
                    </a:lnTo>
                    <a:lnTo>
                      <a:pt x="2777" y="703"/>
                    </a:lnTo>
                    <a:lnTo>
                      <a:pt x="2856" y="673"/>
                    </a:lnTo>
                    <a:lnTo>
                      <a:pt x="2810" y="587"/>
                    </a:lnTo>
                    <a:lnTo>
                      <a:pt x="2766" y="501"/>
                    </a:lnTo>
                    <a:lnTo>
                      <a:pt x="2720" y="416"/>
                    </a:lnTo>
                    <a:lnTo>
                      <a:pt x="2674" y="331"/>
                    </a:lnTo>
                    <a:lnTo>
                      <a:pt x="2628" y="247"/>
                    </a:lnTo>
                    <a:lnTo>
                      <a:pt x="2581" y="164"/>
                    </a:lnTo>
                    <a:lnTo>
                      <a:pt x="2534" y="82"/>
                    </a:lnTo>
                    <a:lnTo>
                      <a:pt x="2486" y="0"/>
                    </a:lnTo>
                    <a:lnTo>
                      <a:pt x="2416" y="22"/>
                    </a:lnTo>
                    <a:lnTo>
                      <a:pt x="2346" y="45"/>
                    </a:lnTo>
                    <a:lnTo>
                      <a:pt x="2274" y="66"/>
                    </a:lnTo>
                    <a:lnTo>
                      <a:pt x="2203" y="86"/>
                    </a:lnTo>
                    <a:lnTo>
                      <a:pt x="2130" y="106"/>
                    </a:lnTo>
                    <a:lnTo>
                      <a:pt x="2056" y="126"/>
                    </a:lnTo>
                    <a:lnTo>
                      <a:pt x="1983" y="144"/>
                    </a:lnTo>
                    <a:lnTo>
                      <a:pt x="1909" y="163"/>
                    </a:lnTo>
                    <a:lnTo>
                      <a:pt x="1834" y="180"/>
                    </a:lnTo>
                    <a:lnTo>
                      <a:pt x="1759" y="197"/>
                    </a:lnTo>
                    <a:lnTo>
                      <a:pt x="1683" y="212"/>
                    </a:lnTo>
                    <a:lnTo>
                      <a:pt x="1607" y="228"/>
                    </a:lnTo>
                    <a:lnTo>
                      <a:pt x="1531" y="243"/>
                    </a:lnTo>
                    <a:lnTo>
                      <a:pt x="1454" y="257"/>
                    </a:lnTo>
                    <a:lnTo>
                      <a:pt x="1376" y="271"/>
                    </a:lnTo>
                    <a:lnTo>
                      <a:pt x="1299" y="283"/>
                    </a:lnTo>
                    <a:lnTo>
                      <a:pt x="1221" y="294"/>
                    </a:lnTo>
                    <a:lnTo>
                      <a:pt x="1141" y="305"/>
                    </a:lnTo>
                    <a:lnTo>
                      <a:pt x="1062" y="316"/>
                    </a:lnTo>
                    <a:lnTo>
                      <a:pt x="983" y="325"/>
                    </a:lnTo>
                    <a:lnTo>
                      <a:pt x="902" y="334"/>
                    </a:lnTo>
                    <a:lnTo>
                      <a:pt x="822" y="343"/>
                    </a:lnTo>
                    <a:lnTo>
                      <a:pt x="741" y="350"/>
                    </a:lnTo>
                    <a:lnTo>
                      <a:pt x="661" y="357"/>
                    </a:lnTo>
                    <a:lnTo>
                      <a:pt x="579" y="363"/>
                    </a:lnTo>
                    <a:lnTo>
                      <a:pt x="497" y="368"/>
                    </a:lnTo>
                    <a:lnTo>
                      <a:pt x="415" y="372"/>
                    </a:lnTo>
                    <a:lnTo>
                      <a:pt x="332" y="376"/>
                    </a:lnTo>
                    <a:lnTo>
                      <a:pt x="250" y="379"/>
                    </a:lnTo>
                    <a:lnTo>
                      <a:pt x="166" y="380"/>
                    </a:lnTo>
                    <a:lnTo>
                      <a:pt x="83" y="38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1188"/>
                    </a:lnTo>
                  </a:path>
                </a:pathLst>
              </a:custGeom>
              <a:solidFill>
                <a:srgbClr val="8E0A1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27"/>
              <p:cNvSpPr>
                <a:spLocks/>
              </p:cNvSpPr>
              <p:nvPr/>
            </p:nvSpPr>
            <p:spPr bwMode="auto">
              <a:xfrm>
                <a:off x="4051300" y="1301310"/>
                <a:ext cx="199309" cy="446711"/>
              </a:xfrm>
              <a:custGeom>
                <a:avLst/>
                <a:gdLst/>
                <a:ahLst/>
                <a:cxnLst>
                  <a:cxn ang="0">
                    <a:pos x="3021" y="0"/>
                  </a:cxn>
                  <a:cxn ang="0">
                    <a:pos x="0" y="1815"/>
                  </a:cxn>
                  <a:cxn ang="0">
                    <a:pos x="386" y="6345"/>
                  </a:cxn>
                  <a:cxn ang="0">
                    <a:pos x="1350" y="6762"/>
                  </a:cxn>
                  <a:cxn ang="0">
                    <a:pos x="1387" y="6675"/>
                  </a:cxn>
                  <a:cxn ang="0">
                    <a:pos x="1424" y="6589"/>
                  </a:cxn>
                  <a:cxn ang="0">
                    <a:pos x="1461" y="6503"/>
                  </a:cxn>
                  <a:cxn ang="0">
                    <a:pos x="1499" y="6418"/>
                  </a:cxn>
                  <a:cxn ang="0">
                    <a:pos x="1537" y="6333"/>
                  </a:cxn>
                  <a:cxn ang="0">
                    <a:pos x="1576" y="6249"/>
                  </a:cxn>
                  <a:cxn ang="0">
                    <a:pos x="1615" y="6166"/>
                  </a:cxn>
                  <a:cxn ang="0">
                    <a:pos x="1654" y="6083"/>
                  </a:cxn>
                  <a:cxn ang="0">
                    <a:pos x="1694" y="6000"/>
                  </a:cxn>
                  <a:cxn ang="0">
                    <a:pos x="1735" y="5919"/>
                  </a:cxn>
                  <a:cxn ang="0">
                    <a:pos x="1777" y="5838"/>
                  </a:cxn>
                  <a:cxn ang="0">
                    <a:pos x="1818" y="5759"/>
                  </a:cxn>
                  <a:cxn ang="0">
                    <a:pos x="1861" y="5680"/>
                  </a:cxn>
                  <a:cxn ang="0">
                    <a:pos x="1904" y="5601"/>
                  </a:cxn>
                  <a:cxn ang="0">
                    <a:pos x="1948" y="5523"/>
                  </a:cxn>
                  <a:cxn ang="0">
                    <a:pos x="1992" y="5447"/>
                  </a:cxn>
                  <a:cxn ang="0">
                    <a:pos x="2037" y="5371"/>
                  </a:cxn>
                  <a:cxn ang="0">
                    <a:pos x="2083" y="5295"/>
                  </a:cxn>
                  <a:cxn ang="0">
                    <a:pos x="2129" y="5221"/>
                  </a:cxn>
                  <a:cxn ang="0">
                    <a:pos x="2176" y="5148"/>
                  </a:cxn>
                  <a:cxn ang="0">
                    <a:pos x="2224" y="5076"/>
                  </a:cxn>
                  <a:cxn ang="0">
                    <a:pos x="2272" y="5005"/>
                  </a:cxn>
                  <a:cxn ang="0">
                    <a:pos x="2321" y="4934"/>
                  </a:cxn>
                  <a:cxn ang="0">
                    <a:pos x="2371" y="4864"/>
                  </a:cxn>
                  <a:cxn ang="0">
                    <a:pos x="2421" y="4796"/>
                  </a:cxn>
                  <a:cxn ang="0">
                    <a:pos x="2473" y="4729"/>
                  </a:cxn>
                  <a:cxn ang="0">
                    <a:pos x="2525" y="4662"/>
                  </a:cxn>
                  <a:cxn ang="0">
                    <a:pos x="2579" y="4596"/>
                  </a:cxn>
                  <a:cxn ang="0">
                    <a:pos x="2633" y="4532"/>
                  </a:cxn>
                  <a:cxn ang="0">
                    <a:pos x="2687" y="4468"/>
                  </a:cxn>
                  <a:cxn ang="0">
                    <a:pos x="2742" y="4406"/>
                  </a:cxn>
                  <a:cxn ang="0">
                    <a:pos x="2799" y="4345"/>
                  </a:cxn>
                  <a:cxn ang="0">
                    <a:pos x="2795" y="4324"/>
                  </a:cxn>
                  <a:cxn ang="0">
                    <a:pos x="2791" y="4304"/>
                  </a:cxn>
                  <a:cxn ang="0">
                    <a:pos x="2789" y="4283"/>
                  </a:cxn>
                  <a:cxn ang="0">
                    <a:pos x="2788" y="4262"/>
                  </a:cxn>
                  <a:cxn ang="0">
                    <a:pos x="2788" y="3977"/>
                  </a:cxn>
                  <a:cxn ang="0">
                    <a:pos x="2790" y="3695"/>
                  </a:cxn>
                  <a:cxn ang="0">
                    <a:pos x="2795" y="3415"/>
                  </a:cxn>
                  <a:cxn ang="0">
                    <a:pos x="2800" y="3137"/>
                  </a:cxn>
                  <a:cxn ang="0">
                    <a:pos x="2809" y="2863"/>
                  </a:cxn>
                  <a:cxn ang="0">
                    <a:pos x="2819" y="2591"/>
                  </a:cxn>
                  <a:cxn ang="0">
                    <a:pos x="2830" y="2321"/>
                  </a:cxn>
                  <a:cxn ang="0">
                    <a:pos x="2845" y="2054"/>
                  </a:cxn>
                  <a:cxn ang="0">
                    <a:pos x="2860" y="1788"/>
                  </a:cxn>
                  <a:cxn ang="0">
                    <a:pos x="2877" y="1525"/>
                  </a:cxn>
                  <a:cxn ang="0">
                    <a:pos x="2897" y="1265"/>
                  </a:cxn>
                  <a:cxn ang="0">
                    <a:pos x="2919" y="1008"/>
                  </a:cxn>
                  <a:cxn ang="0">
                    <a:pos x="2942" y="752"/>
                  </a:cxn>
                  <a:cxn ang="0">
                    <a:pos x="2967" y="499"/>
                  </a:cxn>
                  <a:cxn ang="0">
                    <a:pos x="2993" y="248"/>
                  </a:cxn>
                  <a:cxn ang="0">
                    <a:pos x="3021" y="0"/>
                  </a:cxn>
                </a:cxnLst>
                <a:rect l="0" t="0" r="r" b="b"/>
                <a:pathLst>
                  <a:path w="3021" h="6762">
                    <a:moveTo>
                      <a:pt x="3021" y="0"/>
                    </a:moveTo>
                    <a:lnTo>
                      <a:pt x="0" y="1815"/>
                    </a:lnTo>
                    <a:lnTo>
                      <a:pt x="386" y="6345"/>
                    </a:lnTo>
                    <a:lnTo>
                      <a:pt x="1350" y="6762"/>
                    </a:lnTo>
                    <a:lnTo>
                      <a:pt x="1387" y="6675"/>
                    </a:lnTo>
                    <a:lnTo>
                      <a:pt x="1424" y="6589"/>
                    </a:lnTo>
                    <a:lnTo>
                      <a:pt x="1461" y="6503"/>
                    </a:lnTo>
                    <a:lnTo>
                      <a:pt x="1499" y="6418"/>
                    </a:lnTo>
                    <a:lnTo>
                      <a:pt x="1537" y="6333"/>
                    </a:lnTo>
                    <a:lnTo>
                      <a:pt x="1576" y="6249"/>
                    </a:lnTo>
                    <a:lnTo>
                      <a:pt x="1615" y="6166"/>
                    </a:lnTo>
                    <a:lnTo>
                      <a:pt x="1654" y="6083"/>
                    </a:lnTo>
                    <a:lnTo>
                      <a:pt x="1694" y="6000"/>
                    </a:lnTo>
                    <a:lnTo>
                      <a:pt x="1735" y="5919"/>
                    </a:lnTo>
                    <a:lnTo>
                      <a:pt x="1777" y="5838"/>
                    </a:lnTo>
                    <a:lnTo>
                      <a:pt x="1818" y="5759"/>
                    </a:lnTo>
                    <a:lnTo>
                      <a:pt x="1861" y="5680"/>
                    </a:lnTo>
                    <a:lnTo>
                      <a:pt x="1904" y="5601"/>
                    </a:lnTo>
                    <a:lnTo>
                      <a:pt x="1948" y="5523"/>
                    </a:lnTo>
                    <a:lnTo>
                      <a:pt x="1992" y="5447"/>
                    </a:lnTo>
                    <a:lnTo>
                      <a:pt x="2037" y="5371"/>
                    </a:lnTo>
                    <a:lnTo>
                      <a:pt x="2083" y="5295"/>
                    </a:lnTo>
                    <a:lnTo>
                      <a:pt x="2129" y="5221"/>
                    </a:lnTo>
                    <a:lnTo>
                      <a:pt x="2176" y="5148"/>
                    </a:lnTo>
                    <a:lnTo>
                      <a:pt x="2224" y="5076"/>
                    </a:lnTo>
                    <a:lnTo>
                      <a:pt x="2272" y="5005"/>
                    </a:lnTo>
                    <a:lnTo>
                      <a:pt x="2321" y="4934"/>
                    </a:lnTo>
                    <a:lnTo>
                      <a:pt x="2371" y="4864"/>
                    </a:lnTo>
                    <a:lnTo>
                      <a:pt x="2421" y="4796"/>
                    </a:lnTo>
                    <a:lnTo>
                      <a:pt x="2473" y="4729"/>
                    </a:lnTo>
                    <a:lnTo>
                      <a:pt x="2525" y="4662"/>
                    </a:lnTo>
                    <a:lnTo>
                      <a:pt x="2579" y="4596"/>
                    </a:lnTo>
                    <a:lnTo>
                      <a:pt x="2633" y="4532"/>
                    </a:lnTo>
                    <a:lnTo>
                      <a:pt x="2687" y="4468"/>
                    </a:lnTo>
                    <a:lnTo>
                      <a:pt x="2742" y="4406"/>
                    </a:lnTo>
                    <a:lnTo>
                      <a:pt x="2799" y="4345"/>
                    </a:lnTo>
                    <a:lnTo>
                      <a:pt x="2795" y="4324"/>
                    </a:lnTo>
                    <a:lnTo>
                      <a:pt x="2791" y="4304"/>
                    </a:lnTo>
                    <a:lnTo>
                      <a:pt x="2789" y="4283"/>
                    </a:lnTo>
                    <a:lnTo>
                      <a:pt x="2788" y="4262"/>
                    </a:lnTo>
                    <a:lnTo>
                      <a:pt x="2788" y="3977"/>
                    </a:lnTo>
                    <a:lnTo>
                      <a:pt x="2790" y="3695"/>
                    </a:lnTo>
                    <a:lnTo>
                      <a:pt x="2795" y="3415"/>
                    </a:lnTo>
                    <a:lnTo>
                      <a:pt x="2800" y="3137"/>
                    </a:lnTo>
                    <a:lnTo>
                      <a:pt x="2809" y="2863"/>
                    </a:lnTo>
                    <a:lnTo>
                      <a:pt x="2819" y="2591"/>
                    </a:lnTo>
                    <a:lnTo>
                      <a:pt x="2830" y="2321"/>
                    </a:lnTo>
                    <a:lnTo>
                      <a:pt x="2845" y="2054"/>
                    </a:lnTo>
                    <a:lnTo>
                      <a:pt x="2860" y="1788"/>
                    </a:lnTo>
                    <a:lnTo>
                      <a:pt x="2877" y="1525"/>
                    </a:lnTo>
                    <a:lnTo>
                      <a:pt x="2897" y="1265"/>
                    </a:lnTo>
                    <a:lnTo>
                      <a:pt x="2919" y="1008"/>
                    </a:lnTo>
                    <a:lnTo>
                      <a:pt x="2942" y="752"/>
                    </a:lnTo>
                    <a:lnTo>
                      <a:pt x="2967" y="499"/>
                    </a:lnTo>
                    <a:lnTo>
                      <a:pt x="2993" y="24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rgbClr val="6B081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28"/>
              <p:cNvSpPr>
                <a:spLocks/>
              </p:cNvSpPr>
              <p:nvPr/>
            </p:nvSpPr>
            <p:spPr bwMode="auto">
              <a:xfrm>
                <a:off x="4893391" y="1301310"/>
                <a:ext cx="199309" cy="4467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021" y="1815"/>
                  </a:cxn>
                  <a:cxn ang="0">
                    <a:pos x="2635" y="6345"/>
                  </a:cxn>
                  <a:cxn ang="0">
                    <a:pos x="1671" y="6762"/>
                  </a:cxn>
                  <a:cxn ang="0">
                    <a:pos x="1634" y="6675"/>
                  </a:cxn>
                  <a:cxn ang="0">
                    <a:pos x="1597" y="6589"/>
                  </a:cxn>
                  <a:cxn ang="0">
                    <a:pos x="1560" y="6503"/>
                  </a:cxn>
                  <a:cxn ang="0">
                    <a:pos x="1522" y="6418"/>
                  </a:cxn>
                  <a:cxn ang="0">
                    <a:pos x="1484" y="6333"/>
                  </a:cxn>
                  <a:cxn ang="0">
                    <a:pos x="1445" y="6248"/>
                  </a:cxn>
                  <a:cxn ang="0">
                    <a:pos x="1406" y="6166"/>
                  </a:cxn>
                  <a:cxn ang="0">
                    <a:pos x="1367" y="6083"/>
                  </a:cxn>
                  <a:cxn ang="0">
                    <a:pos x="1327" y="6000"/>
                  </a:cxn>
                  <a:cxn ang="0">
                    <a:pos x="1286" y="5919"/>
                  </a:cxn>
                  <a:cxn ang="0">
                    <a:pos x="1244" y="5838"/>
                  </a:cxn>
                  <a:cxn ang="0">
                    <a:pos x="1203" y="5759"/>
                  </a:cxn>
                  <a:cxn ang="0">
                    <a:pos x="1160" y="5680"/>
                  </a:cxn>
                  <a:cxn ang="0">
                    <a:pos x="1117" y="5601"/>
                  </a:cxn>
                  <a:cxn ang="0">
                    <a:pos x="1073" y="5523"/>
                  </a:cxn>
                  <a:cxn ang="0">
                    <a:pos x="1029" y="5447"/>
                  </a:cxn>
                  <a:cxn ang="0">
                    <a:pos x="984" y="5371"/>
                  </a:cxn>
                  <a:cxn ang="0">
                    <a:pos x="938" y="5295"/>
                  </a:cxn>
                  <a:cxn ang="0">
                    <a:pos x="892" y="5221"/>
                  </a:cxn>
                  <a:cxn ang="0">
                    <a:pos x="845" y="5148"/>
                  </a:cxn>
                  <a:cxn ang="0">
                    <a:pos x="797" y="5076"/>
                  </a:cxn>
                  <a:cxn ang="0">
                    <a:pos x="749" y="5005"/>
                  </a:cxn>
                  <a:cxn ang="0">
                    <a:pos x="700" y="4934"/>
                  </a:cxn>
                  <a:cxn ang="0">
                    <a:pos x="650" y="4864"/>
                  </a:cxn>
                  <a:cxn ang="0">
                    <a:pos x="600" y="4796"/>
                  </a:cxn>
                  <a:cxn ang="0">
                    <a:pos x="548" y="4729"/>
                  </a:cxn>
                  <a:cxn ang="0">
                    <a:pos x="496" y="4662"/>
                  </a:cxn>
                  <a:cxn ang="0">
                    <a:pos x="442" y="4596"/>
                  </a:cxn>
                  <a:cxn ang="0">
                    <a:pos x="388" y="4532"/>
                  </a:cxn>
                  <a:cxn ang="0">
                    <a:pos x="334" y="4468"/>
                  </a:cxn>
                  <a:cxn ang="0">
                    <a:pos x="279" y="4406"/>
                  </a:cxn>
                  <a:cxn ang="0">
                    <a:pos x="222" y="4345"/>
                  </a:cxn>
                  <a:cxn ang="0">
                    <a:pos x="226" y="4324"/>
                  </a:cxn>
                  <a:cxn ang="0">
                    <a:pos x="230" y="4304"/>
                  </a:cxn>
                  <a:cxn ang="0">
                    <a:pos x="232" y="4283"/>
                  </a:cxn>
                  <a:cxn ang="0">
                    <a:pos x="233" y="4262"/>
                  </a:cxn>
                  <a:cxn ang="0">
                    <a:pos x="233" y="3977"/>
                  </a:cxn>
                  <a:cxn ang="0">
                    <a:pos x="231" y="3695"/>
                  </a:cxn>
                  <a:cxn ang="0">
                    <a:pos x="226" y="3415"/>
                  </a:cxn>
                  <a:cxn ang="0">
                    <a:pos x="221" y="3137"/>
                  </a:cxn>
                  <a:cxn ang="0">
                    <a:pos x="212" y="2863"/>
                  </a:cxn>
                  <a:cxn ang="0">
                    <a:pos x="202" y="2591"/>
                  </a:cxn>
                  <a:cxn ang="0">
                    <a:pos x="191" y="2321"/>
                  </a:cxn>
                  <a:cxn ang="0">
                    <a:pos x="176" y="2054"/>
                  </a:cxn>
                  <a:cxn ang="0">
                    <a:pos x="161" y="1788"/>
                  </a:cxn>
                  <a:cxn ang="0">
                    <a:pos x="144" y="1525"/>
                  </a:cxn>
                  <a:cxn ang="0">
                    <a:pos x="124" y="1265"/>
                  </a:cxn>
                  <a:cxn ang="0">
                    <a:pos x="102" y="1007"/>
                  </a:cxn>
                  <a:cxn ang="0">
                    <a:pos x="79" y="752"/>
                  </a:cxn>
                  <a:cxn ang="0">
                    <a:pos x="54" y="498"/>
                  </a:cxn>
                  <a:cxn ang="0">
                    <a:pos x="28" y="248"/>
                  </a:cxn>
                  <a:cxn ang="0">
                    <a:pos x="0" y="0"/>
                  </a:cxn>
                </a:cxnLst>
                <a:rect l="0" t="0" r="r" b="b"/>
                <a:pathLst>
                  <a:path w="3021" h="6762">
                    <a:moveTo>
                      <a:pt x="0" y="0"/>
                    </a:moveTo>
                    <a:lnTo>
                      <a:pt x="3021" y="1815"/>
                    </a:lnTo>
                    <a:lnTo>
                      <a:pt x="2635" y="6345"/>
                    </a:lnTo>
                    <a:lnTo>
                      <a:pt x="1671" y="6762"/>
                    </a:lnTo>
                    <a:lnTo>
                      <a:pt x="1634" y="6675"/>
                    </a:lnTo>
                    <a:lnTo>
                      <a:pt x="1597" y="6589"/>
                    </a:lnTo>
                    <a:lnTo>
                      <a:pt x="1560" y="6503"/>
                    </a:lnTo>
                    <a:lnTo>
                      <a:pt x="1522" y="6418"/>
                    </a:lnTo>
                    <a:lnTo>
                      <a:pt x="1484" y="6333"/>
                    </a:lnTo>
                    <a:lnTo>
                      <a:pt x="1445" y="6248"/>
                    </a:lnTo>
                    <a:lnTo>
                      <a:pt x="1406" y="6166"/>
                    </a:lnTo>
                    <a:lnTo>
                      <a:pt x="1367" y="6083"/>
                    </a:lnTo>
                    <a:lnTo>
                      <a:pt x="1327" y="6000"/>
                    </a:lnTo>
                    <a:lnTo>
                      <a:pt x="1286" y="5919"/>
                    </a:lnTo>
                    <a:lnTo>
                      <a:pt x="1244" y="5838"/>
                    </a:lnTo>
                    <a:lnTo>
                      <a:pt x="1203" y="5759"/>
                    </a:lnTo>
                    <a:lnTo>
                      <a:pt x="1160" y="5680"/>
                    </a:lnTo>
                    <a:lnTo>
                      <a:pt x="1117" y="5601"/>
                    </a:lnTo>
                    <a:lnTo>
                      <a:pt x="1073" y="5523"/>
                    </a:lnTo>
                    <a:lnTo>
                      <a:pt x="1029" y="5447"/>
                    </a:lnTo>
                    <a:lnTo>
                      <a:pt x="984" y="5371"/>
                    </a:lnTo>
                    <a:lnTo>
                      <a:pt x="938" y="5295"/>
                    </a:lnTo>
                    <a:lnTo>
                      <a:pt x="892" y="5221"/>
                    </a:lnTo>
                    <a:lnTo>
                      <a:pt x="845" y="5148"/>
                    </a:lnTo>
                    <a:lnTo>
                      <a:pt x="797" y="5076"/>
                    </a:lnTo>
                    <a:lnTo>
                      <a:pt x="749" y="5005"/>
                    </a:lnTo>
                    <a:lnTo>
                      <a:pt x="700" y="4934"/>
                    </a:lnTo>
                    <a:lnTo>
                      <a:pt x="650" y="4864"/>
                    </a:lnTo>
                    <a:lnTo>
                      <a:pt x="600" y="4796"/>
                    </a:lnTo>
                    <a:lnTo>
                      <a:pt x="548" y="4729"/>
                    </a:lnTo>
                    <a:lnTo>
                      <a:pt x="496" y="4662"/>
                    </a:lnTo>
                    <a:lnTo>
                      <a:pt x="442" y="4596"/>
                    </a:lnTo>
                    <a:lnTo>
                      <a:pt x="388" y="4532"/>
                    </a:lnTo>
                    <a:lnTo>
                      <a:pt x="334" y="4468"/>
                    </a:lnTo>
                    <a:lnTo>
                      <a:pt x="279" y="4406"/>
                    </a:lnTo>
                    <a:lnTo>
                      <a:pt x="222" y="4345"/>
                    </a:lnTo>
                    <a:lnTo>
                      <a:pt x="226" y="4324"/>
                    </a:lnTo>
                    <a:lnTo>
                      <a:pt x="230" y="4304"/>
                    </a:lnTo>
                    <a:lnTo>
                      <a:pt x="232" y="4283"/>
                    </a:lnTo>
                    <a:lnTo>
                      <a:pt x="233" y="4262"/>
                    </a:lnTo>
                    <a:lnTo>
                      <a:pt x="233" y="3977"/>
                    </a:lnTo>
                    <a:lnTo>
                      <a:pt x="231" y="3695"/>
                    </a:lnTo>
                    <a:lnTo>
                      <a:pt x="226" y="3415"/>
                    </a:lnTo>
                    <a:lnTo>
                      <a:pt x="221" y="3137"/>
                    </a:lnTo>
                    <a:lnTo>
                      <a:pt x="212" y="2863"/>
                    </a:lnTo>
                    <a:lnTo>
                      <a:pt x="202" y="2591"/>
                    </a:lnTo>
                    <a:lnTo>
                      <a:pt x="191" y="2321"/>
                    </a:lnTo>
                    <a:lnTo>
                      <a:pt x="176" y="2054"/>
                    </a:lnTo>
                    <a:lnTo>
                      <a:pt x="161" y="1788"/>
                    </a:lnTo>
                    <a:lnTo>
                      <a:pt x="144" y="1525"/>
                    </a:lnTo>
                    <a:lnTo>
                      <a:pt x="124" y="1265"/>
                    </a:lnTo>
                    <a:lnTo>
                      <a:pt x="102" y="1007"/>
                    </a:lnTo>
                    <a:lnTo>
                      <a:pt x="79" y="752"/>
                    </a:lnTo>
                    <a:lnTo>
                      <a:pt x="54" y="498"/>
                    </a:lnTo>
                    <a:lnTo>
                      <a:pt x="28" y="24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B081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29"/>
              <p:cNvSpPr>
                <a:spLocks/>
              </p:cNvSpPr>
              <p:nvPr/>
            </p:nvSpPr>
            <p:spPr bwMode="auto">
              <a:xfrm>
                <a:off x="4278817" y="1657777"/>
                <a:ext cx="293183" cy="110522"/>
              </a:xfrm>
              <a:custGeom>
                <a:avLst/>
                <a:gdLst/>
                <a:ahLst/>
                <a:cxnLst>
                  <a:cxn ang="0">
                    <a:pos x="21" y="119"/>
                  </a:cxn>
                  <a:cxn ang="0">
                    <a:pos x="90" y="343"/>
                  </a:cxn>
                  <a:cxn ang="0">
                    <a:pos x="191" y="546"/>
                  </a:cxn>
                  <a:cxn ang="0">
                    <a:pos x="325" y="729"/>
                  </a:cxn>
                  <a:cxn ang="0">
                    <a:pos x="489" y="894"/>
                  </a:cxn>
                  <a:cxn ang="0">
                    <a:pos x="685" y="1041"/>
                  </a:cxn>
                  <a:cxn ang="0">
                    <a:pos x="911" y="1171"/>
                  </a:cxn>
                  <a:cxn ang="0">
                    <a:pos x="1166" y="1282"/>
                  </a:cxn>
                  <a:cxn ang="0">
                    <a:pos x="1451" y="1380"/>
                  </a:cxn>
                  <a:cxn ang="0">
                    <a:pos x="1764" y="1461"/>
                  </a:cxn>
                  <a:cxn ang="0">
                    <a:pos x="2103" y="1528"/>
                  </a:cxn>
                  <a:cxn ang="0">
                    <a:pos x="2471" y="1582"/>
                  </a:cxn>
                  <a:cxn ang="0">
                    <a:pos x="2864" y="1622"/>
                  </a:cxn>
                  <a:cxn ang="0">
                    <a:pos x="3283" y="1651"/>
                  </a:cxn>
                  <a:cxn ang="0">
                    <a:pos x="3728" y="1668"/>
                  </a:cxn>
                  <a:cxn ang="0">
                    <a:pos x="4197" y="1674"/>
                  </a:cxn>
                  <a:cxn ang="0">
                    <a:pos x="4441" y="687"/>
                  </a:cxn>
                  <a:cxn ang="0">
                    <a:pos x="4025" y="681"/>
                  </a:cxn>
                  <a:cxn ang="0">
                    <a:pos x="3625" y="673"/>
                  </a:cxn>
                  <a:cxn ang="0">
                    <a:pos x="3243" y="661"/>
                  </a:cxn>
                  <a:cxn ang="0">
                    <a:pos x="2878" y="644"/>
                  </a:cxn>
                  <a:cxn ang="0">
                    <a:pos x="2529" y="624"/>
                  </a:cxn>
                  <a:cxn ang="0">
                    <a:pos x="2199" y="599"/>
                  </a:cxn>
                  <a:cxn ang="0">
                    <a:pos x="1889" y="567"/>
                  </a:cxn>
                  <a:cxn ang="0">
                    <a:pos x="1596" y="532"/>
                  </a:cxn>
                  <a:cxn ang="0">
                    <a:pos x="1324" y="489"/>
                  </a:cxn>
                  <a:cxn ang="0">
                    <a:pos x="1071" y="441"/>
                  </a:cxn>
                  <a:cxn ang="0">
                    <a:pos x="839" y="386"/>
                  </a:cxn>
                  <a:cxn ang="0">
                    <a:pos x="626" y="325"/>
                  </a:cxn>
                  <a:cxn ang="0">
                    <a:pos x="437" y="256"/>
                  </a:cxn>
                  <a:cxn ang="0">
                    <a:pos x="269" y="178"/>
                  </a:cxn>
                  <a:cxn ang="0">
                    <a:pos x="123" y="92"/>
                  </a:cxn>
                  <a:cxn ang="0">
                    <a:pos x="0" y="0"/>
                  </a:cxn>
                </a:cxnLst>
                <a:rect l="0" t="0" r="r" b="b"/>
                <a:pathLst>
                  <a:path w="4441" h="1674">
                    <a:moveTo>
                      <a:pt x="0" y="0"/>
                    </a:moveTo>
                    <a:lnTo>
                      <a:pt x="21" y="119"/>
                    </a:lnTo>
                    <a:lnTo>
                      <a:pt x="51" y="233"/>
                    </a:lnTo>
                    <a:lnTo>
                      <a:pt x="90" y="343"/>
                    </a:lnTo>
                    <a:lnTo>
                      <a:pt x="136" y="447"/>
                    </a:lnTo>
                    <a:lnTo>
                      <a:pt x="191" y="546"/>
                    </a:lnTo>
                    <a:lnTo>
                      <a:pt x="254" y="640"/>
                    </a:lnTo>
                    <a:lnTo>
                      <a:pt x="325" y="729"/>
                    </a:lnTo>
                    <a:lnTo>
                      <a:pt x="403" y="814"/>
                    </a:lnTo>
                    <a:lnTo>
                      <a:pt x="489" y="894"/>
                    </a:lnTo>
                    <a:lnTo>
                      <a:pt x="583" y="970"/>
                    </a:lnTo>
                    <a:lnTo>
                      <a:pt x="685" y="1041"/>
                    </a:lnTo>
                    <a:lnTo>
                      <a:pt x="794" y="1108"/>
                    </a:lnTo>
                    <a:lnTo>
                      <a:pt x="911" y="1171"/>
                    </a:lnTo>
                    <a:lnTo>
                      <a:pt x="1035" y="1229"/>
                    </a:lnTo>
                    <a:lnTo>
                      <a:pt x="1166" y="1282"/>
                    </a:lnTo>
                    <a:lnTo>
                      <a:pt x="1305" y="1333"/>
                    </a:lnTo>
                    <a:lnTo>
                      <a:pt x="1451" y="1380"/>
                    </a:lnTo>
                    <a:lnTo>
                      <a:pt x="1604" y="1422"/>
                    </a:lnTo>
                    <a:lnTo>
                      <a:pt x="1764" y="1461"/>
                    </a:lnTo>
                    <a:lnTo>
                      <a:pt x="1930" y="1497"/>
                    </a:lnTo>
                    <a:lnTo>
                      <a:pt x="2103" y="1528"/>
                    </a:lnTo>
                    <a:lnTo>
                      <a:pt x="2284" y="1557"/>
                    </a:lnTo>
                    <a:lnTo>
                      <a:pt x="2471" y="1582"/>
                    </a:lnTo>
                    <a:lnTo>
                      <a:pt x="2664" y="1604"/>
                    </a:lnTo>
                    <a:lnTo>
                      <a:pt x="2864" y="1622"/>
                    </a:lnTo>
                    <a:lnTo>
                      <a:pt x="3071" y="1638"/>
                    </a:lnTo>
                    <a:lnTo>
                      <a:pt x="3283" y="1651"/>
                    </a:lnTo>
                    <a:lnTo>
                      <a:pt x="3503" y="1660"/>
                    </a:lnTo>
                    <a:lnTo>
                      <a:pt x="3728" y="1668"/>
                    </a:lnTo>
                    <a:lnTo>
                      <a:pt x="3959" y="1671"/>
                    </a:lnTo>
                    <a:lnTo>
                      <a:pt x="4197" y="1674"/>
                    </a:lnTo>
                    <a:lnTo>
                      <a:pt x="4441" y="1672"/>
                    </a:lnTo>
                    <a:lnTo>
                      <a:pt x="4441" y="687"/>
                    </a:lnTo>
                    <a:lnTo>
                      <a:pt x="4231" y="685"/>
                    </a:lnTo>
                    <a:lnTo>
                      <a:pt x="4025" y="681"/>
                    </a:lnTo>
                    <a:lnTo>
                      <a:pt x="3823" y="678"/>
                    </a:lnTo>
                    <a:lnTo>
                      <a:pt x="3625" y="673"/>
                    </a:lnTo>
                    <a:lnTo>
                      <a:pt x="3432" y="668"/>
                    </a:lnTo>
                    <a:lnTo>
                      <a:pt x="3243" y="661"/>
                    </a:lnTo>
                    <a:lnTo>
                      <a:pt x="3057" y="653"/>
                    </a:lnTo>
                    <a:lnTo>
                      <a:pt x="2878" y="644"/>
                    </a:lnTo>
                    <a:lnTo>
                      <a:pt x="2701" y="634"/>
                    </a:lnTo>
                    <a:lnTo>
                      <a:pt x="2529" y="624"/>
                    </a:lnTo>
                    <a:lnTo>
                      <a:pt x="2363" y="612"/>
                    </a:lnTo>
                    <a:lnTo>
                      <a:pt x="2199" y="599"/>
                    </a:lnTo>
                    <a:lnTo>
                      <a:pt x="2042" y="584"/>
                    </a:lnTo>
                    <a:lnTo>
                      <a:pt x="1889" y="567"/>
                    </a:lnTo>
                    <a:lnTo>
                      <a:pt x="1740" y="551"/>
                    </a:lnTo>
                    <a:lnTo>
                      <a:pt x="1596" y="532"/>
                    </a:lnTo>
                    <a:lnTo>
                      <a:pt x="1458" y="511"/>
                    </a:lnTo>
                    <a:lnTo>
                      <a:pt x="1324" y="489"/>
                    </a:lnTo>
                    <a:lnTo>
                      <a:pt x="1194" y="467"/>
                    </a:lnTo>
                    <a:lnTo>
                      <a:pt x="1071" y="441"/>
                    </a:lnTo>
                    <a:lnTo>
                      <a:pt x="952" y="414"/>
                    </a:lnTo>
                    <a:lnTo>
                      <a:pt x="839" y="386"/>
                    </a:lnTo>
                    <a:lnTo>
                      <a:pt x="730" y="356"/>
                    </a:lnTo>
                    <a:lnTo>
                      <a:pt x="626" y="325"/>
                    </a:lnTo>
                    <a:lnTo>
                      <a:pt x="529" y="290"/>
                    </a:lnTo>
                    <a:lnTo>
                      <a:pt x="437" y="256"/>
                    </a:lnTo>
                    <a:lnTo>
                      <a:pt x="349" y="218"/>
                    </a:lnTo>
                    <a:lnTo>
                      <a:pt x="269" y="178"/>
                    </a:lnTo>
                    <a:lnTo>
                      <a:pt x="193" y="136"/>
                    </a:lnTo>
                    <a:lnTo>
                      <a:pt x="123" y="92"/>
                    </a:lnTo>
                    <a:lnTo>
                      <a:pt x="58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0C1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Straight Connector 30"/>
              <p:cNvSpPr>
                <a:spLocks/>
              </p:cNvSpPr>
              <p:nvPr/>
            </p:nvSpPr>
            <p:spPr bwMode="auto">
              <a:xfrm>
                <a:off x="4572000" y="933213"/>
                <a:ext cx="463" cy="566481"/>
              </a:xfrm>
              <a:prstGeom prst="line">
                <a:avLst/>
              </a:prstGeom>
              <a:noFill/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31"/>
              <p:cNvSpPr>
                <a:spLocks/>
              </p:cNvSpPr>
              <p:nvPr/>
            </p:nvSpPr>
            <p:spPr bwMode="auto">
              <a:xfrm>
                <a:off x="4442056" y="1051596"/>
                <a:ext cx="259888" cy="260350"/>
              </a:xfrm>
              <a:custGeom>
                <a:avLst/>
                <a:gdLst/>
                <a:ahLst/>
                <a:cxnLst>
                  <a:cxn ang="0">
                    <a:pos x="2171" y="3931"/>
                  </a:cxn>
                  <a:cxn ang="0">
                    <a:pos x="2461" y="3879"/>
                  </a:cxn>
                  <a:cxn ang="0">
                    <a:pos x="2736" y="3785"/>
                  </a:cxn>
                  <a:cxn ang="0">
                    <a:pos x="2991" y="3655"/>
                  </a:cxn>
                  <a:cxn ang="0">
                    <a:pos x="3222" y="3490"/>
                  </a:cxn>
                  <a:cxn ang="0">
                    <a:pos x="3427" y="3295"/>
                  </a:cxn>
                  <a:cxn ang="0">
                    <a:pos x="3603" y="3071"/>
                  </a:cxn>
                  <a:cxn ang="0">
                    <a:pos x="3746" y="2823"/>
                  </a:cxn>
                  <a:cxn ang="0">
                    <a:pos x="3852" y="2555"/>
                  </a:cxn>
                  <a:cxn ang="0">
                    <a:pos x="3918" y="2270"/>
                  </a:cxn>
                  <a:cxn ang="0">
                    <a:pos x="3940" y="1971"/>
                  </a:cxn>
                  <a:cxn ang="0">
                    <a:pos x="3918" y="1671"/>
                  </a:cxn>
                  <a:cxn ang="0">
                    <a:pos x="3852" y="1385"/>
                  </a:cxn>
                  <a:cxn ang="0">
                    <a:pos x="3746" y="1117"/>
                  </a:cxn>
                  <a:cxn ang="0">
                    <a:pos x="3603" y="870"/>
                  </a:cxn>
                  <a:cxn ang="0">
                    <a:pos x="3427" y="647"/>
                  </a:cxn>
                  <a:cxn ang="0">
                    <a:pos x="3222" y="451"/>
                  </a:cxn>
                  <a:cxn ang="0">
                    <a:pos x="2991" y="286"/>
                  </a:cxn>
                  <a:cxn ang="0">
                    <a:pos x="2736" y="155"/>
                  </a:cxn>
                  <a:cxn ang="0">
                    <a:pos x="2461" y="62"/>
                  </a:cxn>
                  <a:cxn ang="0">
                    <a:pos x="2171" y="10"/>
                  </a:cxn>
                  <a:cxn ang="0">
                    <a:pos x="1869" y="2"/>
                  </a:cxn>
                  <a:cxn ang="0">
                    <a:pos x="1574" y="40"/>
                  </a:cxn>
                  <a:cxn ang="0">
                    <a:pos x="1294" y="120"/>
                  </a:cxn>
                  <a:cxn ang="0">
                    <a:pos x="1032" y="239"/>
                  </a:cxn>
                  <a:cxn ang="0">
                    <a:pos x="793" y="392"/>
                  </a:cxn>
                  <a:cxn ang="0">
                    <a:pos x="579" y="579"/>
                  </a:cxn>
                  <a:cxn ang="0">
                    <a:pos x="392" y="793"/>
                  </a:cxn>
                  <a:cxn ang="0">
                    <a:pos x="238" y="1032"/>
                  </a:cxn>
                  <a:cxn ang="0">
                    <a:pos x="119" y="1294"/>
                  </a:cxn>
                  <a:cxn ang="0">
                    <a:pos x="40" y="1574"/>
                  </a:cxn>
                  <a:cxn ang="0">
                    <a:pos x="2" y="1869"/>
                  </a:cxn>
                  <a:cxn ang="0">
                    <a:pos x="10" y="2172"/>
                  </a:cxn>
                  <a:cxn ang="0">
                    <a:pos x="62" y="2462"/>
                  </a:cxn>
                  <a:cxn ang="0">
                    <a:pos x="155" y="2736"/>
                  </a:cxn>
                  <a:cxn ang="0">
                    <a:pos x="286" y="2991"/>
                  </a:cxn>
                  <a:cxn ang="0">
                    <a:pos x="451" y="3222"/>
                  </a:cxn>
                  <a:cxn ang="0">
                    <a:pos x="647" y="3428"/>
                  </a:cxn>
                  <a:cxn ang="0">
                    <a:pos x="870" y="3603"/>
                  </a:cxn>
                  <a:cxn ang="0">
                    <a:pos x="1117" y="3746"/>
                  </a:cxn>
                  <a:cxn ang="0">
                    <a:pos x="1385" y="3852"/>
                  </a:cxn>
                  <a:cxn ang="0">
                    <a:pos x="1671" y="3918"/>
                  </a:cxn>
                  <a:cxn ang="0">
                    <a:pos x="1971" y="3941"/>
                  </a:cxn>
                </a:cxnLst>
                <a:rect l="0" t="0" r="r" b="b"/>
                <a:pathLst>
                  <a:path w="3940" h="3941">
                    <a:moveTo>
                      <a:pt x="1971" y="3941"/>
                    </a:moveTo>
                    <a:lnTo>
                      <a:pt x="2071" y="3938"/>
                    </a:lnTo>
                    <a:lnTo>
                      <a:pt x="2171" y="3931"/>
                    </a:lnTo>
                    <a:lnTo>
                      <a:pt x="2270" y="3918"/>
                    </a:lnTo>
                    <a:lnTo>
                      <a:pt x="2366" y="3900"/>
                    </a:lnTo>
                    <a:lnTo>
                      <a:pt x="2461" y="3879"/>
                    </a:lnTo>
                    <a:lnTo>
                      <a:pt x="2555" y="3852"/>
                    </a:lnTo>
                    <a:lnTo>
                      <a:pt x="2646" y="3821"/>
                    </a:lnTo>
                    <a:lnTo>
                      <a:pt x="2736" y="3785"/>
                    </a:lnTo>
                    <a:lnTo>
                      <a:pt x="2823" y="3746"/>
                    </a:lnTo>
                    <a:lnTo>
                      <a:pt x="2908" y="3703"/>
                    </a:lnTo>
                    <a:lnTo>
                      <a:pt x="2991" y="3655"/>
                    </a:lnTo>
                    <a:lnTo>
                      <a:pt x="3070" y="3603"/>
                    </a:lnTo>
                    <a:lnTo>
                      <a:pt x="3148" y="3548"/>
                    </a:lnTo>
                    <a:lnTo>
                      <a:pt x="3222" y="3490"/>
                    </a:lnTo>
                    <a:lnTo>
                      <a:pt x="3293" y="3428"/>
                    </a:lnTo>
                    <a:lnTo>
                      <a:pt x="3363" y="3363"/>
                    </a:lnTo>
                    <a:lnTo>
                      <a:pt x="3427" y="3295"/>
                    </a:lnTo>
                    <a:lnTo>
                      <a:pt x="3490" y="3222"/>
                    </a:lnTo>
                    <a:lnTo>
                      <a:pt x="3548" y="3148"/>
                    </a:lnTo>
                    <a:lnTo>
                      <a:pt x="3603" y="3071"/>
                    </a:lnTo>
                    <a:lnTo>
                      <a:pt x="3654" y="2991"/>
                    </a:lnTo>
                    <a:lnTo>
                      <a:pt x="3702" y="2908"/>
                    </a:lnTo>
                    <a:lnTo>
                      <a:pt x="3746" y="2823"/>
                    </a:lnTo>
                    <a:lnTo>
                      <a:pt x="3785" y="2736"/>
                    </a:lnTo>
                    <a:lnTo>
                      <a:pt x="3821" y="2647"/>
                    </a:lnTo>
                    <a:lnTo>
                      <a:pt x="3852" y="2555"/>
                    </a:lnTo>
                    <a:lnTo>
                      <a:pt x="3878" y="2462"/>
                    </a:lnTo>
                    <a:lnTo>
                      <a:pt x="3900" y="2366"/>
                    </a:lnTo>
                    <a:lnTo>
                      <a:pt x="3918" y="2270"/>
                    </a:lnTo>
                    <a:lnTo>
                      <a:pt x="3930" y="2172"/>
                    </a:lnTo>
                    <a:lnTo>
                      <a:pt x="3938" y="2071"/>
                    </a:lnTo>
                    <a:lnTo>
                      <a:pt x="3940" y="1971"/>
                    </a:lnTo>
                    <a:lnTo>
                      <a:pt x="3938" y="1869"/>
                    </a:lnTo>
                    <a:lnTo>
                      <a:pt x="3930" y="1770"/>
                    </a:lnTo>
                    <a:lnTo>
                      <a:pt x="3918" y="1671"/>
                    </a:lnTo>
                    <a:lnTo>
                      <a:pt x="3900" y="1574"/>
                    </a:lnTo>
                    <a:lnTo>
                      <a:pt x="3878" y="1479"/>
                    </a:lnTo>
                    <a:lnTo>
                      <a:pt x="3852" y="1385"/>
                    </a:lnTo>
                    <a:lnTo>
                      <a:pt x="3821" y="1294"/>
                    </a:lnTo>
                    <a:lnTo>
                      <a:pt x="3785" y="1204"/>
                    </a:lnTo>
                    <a:lnTo>
                      <a:pt x="3746" y="1117"/>
                    </a:lnTo>
                    <a:lnTo>
                      <a:pt x="3702" y="1032"/>
                    </a:lnTo>
                    <a:lnTo>
                      <a:pt x="3654" y="949"/>
                    </a:lnTo>
                    <a:lnTo>
                      <a:pt x="3603" y="870"/>
                    </a:lnTo>
                    <a:lnTo>
                      <a:pt x="3548" y="793"/>
                    </a:lnTo>
                    <a:lnTo>
                      <a:pt x="3490" y="718"/>
                    </a:lnTo>
                    <a:lnTo>
                      <a:pt x="3427" y="647"/>
                    </a:lnTo>
                    <a:lnTo>
                      <a:pt x="3363" y="579"/>
                    </a:lnTo>
                    <a:lnTo>
                      <a:pt x="3293" y="513"/>
                    </a:lnTo>
                    <a:lnTo>
                      <a:pt x="3222" y="451"/>
                    </a:lnTo>
                    <a:lnTo>
                      <a:pt x="3148" y="392"/>
                    </a:lnTo>
                    <a:lnTo>
                      <a:pt x="3070" y="337"/>
                    </a:lnTo>
                    <a:lnTo>
                      <a:pt x="2991" y="286"/>
                    </a:lnTo>
                    <a:lnTo>
                      <a:pt x="2908" y="239"/>
                    </a:lnTo>
                    <a:lnTo>
                      <a:pt x="2823" y="195"/>
                    </a:lnTo>
                    <a:lnTo>
                      <a:pt x="2736" y="155"/>
                    </a:lnTo>
                    <a:lnTo>
                      <a:pt x="2646" y="120"/>
                    </a:lnTo>
                    <a:lnTo>
                      <a:pt x="2555" y="89"/>
                    </a:lnTo>
                    <a:lnTo>
                      <a:pt x="2461" y="62"/>
                    </a:lnTo>
                    <a:lnTo>
                      <a:pt x="2366" y="40"/>
                    </a:lnTo>
                    <a:lnTo>
                      <a:pt x="2270" y="23"/>
                    </a:lnTo>
                    <a:lnTo>
                      <a:pt x="2171" y="10"/>
                    </a:lnTo>
                    <a:lnTo>
                      <a:pt x="2071" y="2"/>
                    </a:lnTo>
                    <a:lnTo>
                      <a:pt x="1971" y="0"/>
                    </a:lnTo>
                    <a:lnTo>
                      <a:pt x="1869" y="2"/>
                    </a:lnTo>
                    <a:lnTo>
                      <a:pt x="1769" y="10"/>
                    </a:lnTo>
                    <a:lnTo>
                      <a:pt x="1671" y="23"/>
                    </a:lnTo>
                    <a:lnTo>
                      <a:pt x="1574" y="40"/>
                    </a:lnTo>
                    <a:lnTo>
                      <a:pt x="1479" y="62"/>
                    </a:lnTo>
                    <a:lnTo>
                      <a:pt x="1385" y="89"/>
                    </a:lnTo>
                    <a:lnTo>
                      <a:pt x="1294" y="120"/>
                    </a:lnTo>
                    <a:lnTo>
                      <a:pt x="1204" y="155"/>
                    </a:lnTo>
                    <a:lnTo>
                      <a:pt x="1117" y="195"/>
                    </a:lnTo>
                    <a:lnTo>
                      <a:pt x="1032" y="239"/>
                    </a:lnTo>
                    <a:lnTo>
                      <a:pt x="949" y="286"/>
                    </a:lnTo>
                    <a:lnTo>
                      <a:pt x="870" y="337"/>
                    </a:lnTo>
                    <a:lnTo>
                      <a:pt x="793" y="392"/>
                    </a:lnTo>
                    <a:lnTo>
                      <a:pt x="718" y="451"/>
                    </a:lnTo>
                    <a:lnTo>
                      <a:pt x="647" y="513"/>
                    </a:lnTo>
                    <a:lnTo>
                      <a:pt x="579" y="579"/>
                    </a:lnTo>
                    <a:lnTo>
                      <a:pt x="513" y="647"/>
                    </a:lnTo>
                    <a:lnTo>
                      <a:pt x="451" y="718"/>
                    </a:lnTo>
                    <a:lnTo>
                      <a:pt x="392" y="793"/>
                    </a:lnTo>
                    <a:lnTo>
                      <a:pt x="337" y="870"/>
                    </a:lnTo>
                    <a:lnTo>
                      <a:pt x="286" y="949"/>
                    </a:lnTo>
                    <a:lnTo>
                      <a:pt x="238" y="1032"/>
                    </a:lnTo>
                    <a:lnTo>
                      <a:pt x="194" y="1117"/>
                    </a:lnTo>
                    <a:lnTo>
                      <a:pt x="155" y="1204"/>
                    </a:lnTo>
                    <a:lnTo>
                      <a:pt x="119" y="1294"/>
                    </a:lnTo>
                    <a:lnTo>
                      <a:pt x="89" y="1385"/>
                    </a:lnTo>
                    <a:lnTo>
                      <a:pt x="62" y="1479"/>
                    </a:lnTo>
                    <a:lnTo>
                      <a:pt x="40" y="1574"/>
                    </a:lnTo>
                    <a:lnTo>
                      <a:pt x="22" y="1671"/>
                    </a:lnTo>
                    <a:lnTo>
                      <a:pt x="10" y="1770"/>
                    </a:lnTo>
                    <a:lnTo>
                      <a:pt x="2" y="1869"/>
                    </a:lnTo>
                    <a:lnTo>
                      <a:pt x="0" y="1971"/>
                    </a:lnTo>
                    <a:lnTo>
                      <a:pt x="2" y="2071"/>
                    </a:lnTo>
                    <a:lnTo>
                      <a:pt x="10" y="2172"/>
                    </a:lnTo>
                    <a:lnTo>
                      <a:pt x="22" y="2270"/>
                    </a:lnTo>
                    <a:lnTo>
                      <a:pt x="40" y="2366"/>
                    </a:lnTo>
                    <a:lnTo>
                      <a:pt x="62" y="2462"/>
                    </a:lnTo>
                    <a:lnTo>
                      <a:pt x="89" y="2555"/>
                    </a:lnTo>
                    <a:lnTo>
                      <a:pt x="119" y="2647"/>
                    </a:lnTo>
                    <a:lnTo>
                      <a:pt x="155" y="2736"/>
                    </a:lnTo>
                    <a:lnTo>
                      <a:pt x="194" y="2823"/>
                    </a:lnTo>
                    <a:lnTo>
                      <a:pt x="238" y="2908"/>
                    </a:lnTo>
                    <a:lnTo>
                      <a:pt x="286" y="2991"/>
                    </a:lnTo>
                    <a:lnTo>
                      <a:pt x="337" y="3071"/>
                    </a:lnTo>
                    <a:lnTo>
                      <a:pt x="392" y="3148"/>
                    </a:lnTo>
                    <a:lnTo>
                      <a:pt x="451" y="3222"/>
                    </a:lnTo>
                    <a:lnTo>
                      <a:pt x="513" y="3295"/>
                    </a:lnTo>
                    <a:lnTo>
                      <a:pt x="579" y="3363"/>
                    </a:lnTo>
                    <a:lnTo>
                      <a:pt x="647" y="3428"/>
                    </a:lnTo>
                    <a:lnTo>
                      <a:pt x="718" y="3490"/>
                    </a:lnTo>
                    <a:lnTo>
                      <a:pt x="793" y="3548"/>
                    </a:lnTo>
                    <a:lnTo>
                      <a:pt x="870" y="3603"/>
                    </a:lnTo>
                    <a:lnTo>
                      <a:pt x="949" y="3655"/>
                    </a:lnTo>
                    <a:lnTo>
                      <a:pt x="1032" y="3703"/>
                    </a:lnTo>
                    <a:lnTo>
                      <a:pt x="1117" y="3746"/>
                    </a:lnTo>
                    <a:lnTo>
                      <a:pt x="1204" y="3785"/>
                    </a:lnTo>
                    <a:lnTo>
                      <a:pt x="1294" y="3821"/>
                    </a:lnTo>
                    <a:lnTo>
                      <a:pt x="1385" y="3852"/>
                    </a:lnTo>
                    <a:lnTo>
                      <a:pt x="1479" y="3879"/>
                    </a:lnTo>
                    <a:lnTo>
                      <a:pt x="1574" y="3900"/>
                    </a:lnTo>
                    <a:lnTo>
                      <a:pt x="1671" y="3918"/>
                    </a:lnTo>
                    <a:lnTo>
                      <a:pt x="1769" y="3931"/>
                    </a:lnTo>
                    <a:lnTo>
                      <a:pt x="1869" y="3938"/>
                    </a:lnTo>
                    <a:lnTo>
                      <a:pt x="1971" y="3941"/>
                    </a:lnTo>
                  </a:path>
                </a:pathLst>
              </a:custGeom>
              <a:solidFill>
                <a:srgbClr val="6B081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32"/>
              <p:cNvSpPr>
                <a:spLocks/>
              </p:cNvSpPr>
              <p:nvPr/>
            </p:nvSpPr>
            <p:spPr bwMode="auto">
              <a:xfrm>
                <a:off x="4261245" y="1614840"/>
                <a:ext cx="310755" cy="90637"/>
              </a:xfrm>
              <a:custGeom>
                <a:avLst/>
                <a:gdLst/>
                <a:ahLst/>
                <a:cxnLst>
                  <a:cxn ang="0">
                    <a:pos x="7" y="27"/>
                  </a:cxn>
                  <a:cxn ang="0">
                    <a:pos x="2" y="77"/>
                  </a:cxn>
                  <a:cxn ang="0">
                    <a:pos x="0" y="127"/>
                  </a:cxn>
                  <a:cxn ang="0">
                    <a:pos x="1" y="176"/>
                  </a:cxn>
                  <a:cxn ang="0">
                    <a:pos x="5" y="225"/>
                  </a:cxn>
                  <a:cxn ang="0">
                    <a:pos x="12" y="272"/>
                  </a:cxn>
                  <a:cxn ang="0">
                    <a:pos x="23" y="318"/>
                  </a:cxn>
                  <a:cxn ang="0">
                    <a:pos x="36" y="364"/>
                  </a:cxn>
                  <a:cxn ang="0">
                    <a:pos x="52" y="409"/>
                  </a:cxn>
                  <a:cxn ang="0">
                    <a:pos x="72" y="451"/>
                  </a:cxn>
                  <a:cxn ang="0">
                    <a:pos x="93" y="494"/>
                  </a:cxn>
                  <a:cxn ang="0">
                    <a:pos x="119" y="535"/>
                  </a:cxn>
                  <a:cxn ang="0">
                    <a:pos x="147" y="576"/>
                  </a:cxn>
                  <a:cxn ang="0">
                    <a:pos x="177" y="615"/>
                  </a:cxn>
                  <a:cxn ang="0">
                    <a:pos x="211" y="655"/>
                  </a:cxn>
                  <a:cxn ang="0">
                    <a:pos x="247" y="691"/>
                  </a:cxn>
                  <a:cxn ang="0">
                    <a:pos x="265" y="697"/>
                  </a:cxn>
                  <a:cxn ang="0">
                    <a:pos x="321" y="732"/>
                  </a:cxn>
                  <a:cxn ang="0">
                    <a:pos x="456" y="821"/>
                  </a:cxn>
                  <a:cxn ang="0">
                    <a:pos x="612" y="903"/>
                  </a:cxn>
                  <a:cxn ang="0">
                    <a:pos x="792" y="975"/>
                  </a:cxn>
                  <a:cxn ang="0">
                    <a:pos x="993" y="1041"/>
                  </a:cxn>
                  <a:cxn ang="0">
                    <a:pos x="1215" y="1099"/>
                  </a:cxn>
                  <a:cxn ang="0">
                    <a:pos x="1457" y="1152"/>
                  </a:cxn>
                  <a:cxn ang="0">
                    <a:pos x="1721" y="1196"/>
                  </a:cxn>
                  <a:cxn ang="0">
                    <a:pos x="2003" y="1236"/>
                  </a:cxn>
                  <a:cxn ang="0">
                    <a:pos x="2305" y="1269"/>
                  </a:cxn>
                  <a:cxn ang="0">
                    <a:pos x="2626" y="1297"/>
                  </a:cxn>
                  <a:cxn ang="0">
                    <a:pos x="2964" y="1319"/>
                  </a:cxn>
                  <a:cxn ang="0">
                    <a:pos x="3320" y="1338"/>
                  </a:cxn>
                  <a:cxn ang="0">
                    <a:pos x="3695" y="1353"/>
                  </a:cxn>
                  <a:cxn ang="0">
                    <a:pos x="4086" y="1363"/>
                  </a:cxn>
                  <a:cxn ang="0">
                    <a:pos x="4494" y="1370"/>
                  </a:cxn>
                  <a:cxn ang="0">
                    <a:pos x="4704" y="652"/>
                  </a:cxn>
                  <a:cxn ang="0">
                    <a:pos x="4604" y="653"/>
                  </a:cxn>
                  <a:cxn ang="0">
                    <a:pos x="4447" y="652"/>
                  </a:cxn>
                  <a:cxn ang="0">
                    <a:pos x="4237" y="649"/>
                  </a:cxn>
                  <a:cxn ang="0">
                    <a:pos x="3982" y="641"/>
                  </a:cxn>
                  <a:cxn ang="0">
                    <a:pos x="3688" y="629"/>
                  </a:cxn>
                  <a:cxn ang="0">
                    <a:pos x="3364" y="612"/>
                  </a:cxn>
                  <a:cxn ang="0">
                    <a:pos x="3017" y="589"/>
                  </a:cxn>
                  <a:cxn ang="0">
                    <a:pos x="2652" y="560"/>
                  </a:cxn>
                  <a:cxn ang="0">
                    <a:pos x="2279" y="523"/>
                  </a:cxn>
                  <a:cxn ang="0">
                    <a:pos x="1904" y="478"/>
                  </a:cxn>
                  <a:cxn ang="0">
                    <a:pos x="1534" y="424"/>
                  </a:cxn>
                  <a:cxn ang="0">
                    <a:pos x="1177" y="361"/>
                  </a:cxn>
                  <a:cxn ang="0">
                    <a:pos x="838" y="288"/>
                  </a:cxn>
                  <a:cxn ang="0">
                    <a:pos x="526" y="203"/>
                  </a:cxn>
                  <a:cxn ang="0">
                    <a:pos x="248" y="108"/>
                  </a:cxn>
                  <a:cxn ang="0">
                    <a:pos x="10" y="0"/>
                  </a:cxn>
                </a:cxnLst>
                <a:rect l="0" t="0" r="r" b="b"/>
                <a:pathLst>
                  <a:path w="4704" h="1372">
                    <a:moveTo>
                      <a:pt x="10" y="0"/>
                    </a:moveTo>
                    <a:lnTo>
                      <a:pt x="7" y="27"/>
                    </a:lnTo>
                    <a:lnTo>
                      <a:pt x="4" y="52"/>
                    </a:lnTo>
                    <a:lnTo>
                      <a:pt x="2" y="77"/>
                    </a:lnTo>
                    <a:lnTo>
                      <a:pt x="0" y="103"/>
                    </a:lnTo>
                    <a:lnTo>
                      <a:pt x="0" y="127"/>
                    </a:lnTo>
                    <a:lnTo>
                      <a:pt x="0" y="152"/>
                    </a:lnTo>
                    <a:lnTo>
                      <a:pt x="1" y="176"/>
                    </a:lnTo>
                    <a:lnTo>
                      <a:pt x="2" y="201"/>
                    </a:lnTo>
                    <a:lnTo>
                      <a:pt x="5" y="225"/>
                    </a:lnTo>
                    <a:lnTo>
                      <a:pt x="8" y="249"/>
                    </a:lnTo>
                    <a:lnTo>
                      <a:pt x="12" y="272"/>
                    </a:lnTo>
                    <a:lnTo>
                      <a:pt x="17" y="296"/>
                    </a:lnTo>
                    <a:lnTo>
                      <a:pt x="23" y="318"/>
                    </a:lnTo>
                    <a:lnTo>
                      <a:pt x="29" y="342"/>
                    </a:lnTo>
                    <a:lnTo>
                      <a:pt x="36" y="364"/>
                    </a:lnTo>
                    <a:lnTo>
                      <a:pt x="44" y="386"/>
                    </a:lnTo>
                    <a:lnTo>
                      <a:pt x="52" y="409"/>
                    </a:lnTo>
                    <a:lnTo>
                      <a:pt x="62" y="430"/>
                    </a:lnTo>
                    <a:lnTo>
                      <a:pt x="72" y="451"/>
                    </a:lnTo>
                    <a:lnTo>
                      <a:pt x="82" y="472"/>
                    </a:lnTo>
                    <a:lnTo>
                      <a:pt x="93" y="494"/>
                    </a:lnTo>
                    <a:lnTo>
                      <a:pt x="105" y="515"/>
                    </a:lnTo>
                    <a:lnTo>
                      <a:pt x="119" y="535"/>
                    </a:lnTo>
                    <a:lnTo>
                      <a:pt x="132" y="556"/>
                    </a:lnTo>
                    <a:lnTo>
                      <a:pt x="147" y="576"/>
                    </a:lnTo>
                    <a:lnTo>
                      <a:pt x="161" y="596"/>
                    </a:lnTo>
                    <a:lnTo>
                      <a:pt x="177" y="615"/>
                    </a:lnTo>
                    <a:lnTo>
                      <a:pt x="193" y="636"/>
                    </a:lnTo>
                    <a:lnTo>
                      <a:pt x="211" y="655"/>
                    </a:lnTo>
                    <a:lnTo>
                      <a:pt x="229" y="674"/>
                    </a:lnTo>
                    <a:lnTo>
                      <a:pt x="247" y="691"/>
                    </a:lnTo>
                    <a:lnTo>
                      <a:pt x="267" y="710"/>
                    </a:lnTo>
                    <a:lnTo>
                      <a:pt x="265" y="697"/>
                    </a:lnTo>
                    <a:lnTo>
                      <a:pt x="263" y="685"/>
                    </a:lnTo>
                    <a:lnTo>
                      <a:pt x="321" y="732"/>
                    </a:lnTo>
                    <a:lnTo>
                      <a:pt x="386" y="777"/>
                    </a:lnTo>
                    <a:lnTo>
                      <a:pt x="456" y="821"/>
                    </a:lnTo>
                    <a:lnTo>
                      <a:pt x="532" y="863"/>
                    </a:lnTo>
                    <a:lnTo>
                      <a:pt x="612" y="903"/>
                    </a:lnTo>
                    <a:lnTo>
                      <a:pt x="700" y="941"/>
                    </a:lnTo>
                    <a:lnTo>
                      <a:pt x="792" y="975"/>
                    </a:lnTo>
                    <a:lnTo>
                      <a:pt x="889" y="1010"/>
                    </a:lnTo>
                    <a:lnTo>
                      <a:pt x="993" y="1041"/>
                    </a:lnTo>
                    <a:lnTo>
                      <a:pt x="1102" y="1071"/>
                    </a:lnTo>
                    <a:lnTo>
                      <a:pt x="1215" y="1099"/>
                    </a:lnTo>
                    <a:lnTo>
                      <a:pt x="1334" y="1126"/>
                    </a:lnTo>
                    <a:lnTo>
                      <a:pt x="1457" y="1152"/>
                    </a:lnTo>
                    <a:lnTo>
                      <a:pt x="1587" y="1174"/>
                    </a:lnTo>
                    <a:lnTo>
                      <a:pt x="1721" y="1196"/>
                    </a:lnTo>
                    <a:lnTo>
                      <a:pt x="1859" y="1217"/>
                    </a:lnTo>
                    <a:lnTo>
                      <a:pt x="2003" y="1236"/>
                    </a:lnTo>
                    <a:lnTo>
                      <a:pt x="2152" y="1252"/>
                    </a:lnTo>
                    <a:lnTo>
                      <a:pt x="2305" y="1269"/>
                    </a:lnTo>
                    <a:lnTo>
                      <a:pt x="2462" y="1284"/>
                    </a:lnTo>
                    <a:lnTo>
                      <a:pt x="2626" y="1297"/>
                    </a:lnTo>
                    <a:lnTo>
                      <a:pt x="2792" y="1309"/>
                    </a:lnTo>
                    <a:lnTo>
                      <a:pt x="2964" y="1319"/>
                    </a:lnTo>
                    <a:lnTo>
                      <a:pt x="3141" y="1329"/>
                    </a:lnTo>
                    <a:lnTo>
                      <a:pt x="3320" y="1338"/>
                    </a:lnTo>
                    <a:lnTo>
                      <a:pt x="3506" y="1346"/>
                    </a:lnTo>
                    <a:lnTo>
                      <a:pt x="3695" y="1353"/>
                    </a:lnTo>
                    <a:lnTo>
                      <a:pt x="3888" y="1358"/>
                    </a:lnTo>
                    <a:lnTo>
                      <a:pt x="4086" y="1363"/>
                    </a:lnTo>
                    <a:lnTo>
                      <a:pt x="4288" y="1366"/>
                    </a:lnTo>
                    <a:lnTo>
                      <a:pt x="4494" y="1370"/>
                    </a:lnTo>
                    <a:lnTo>
                      <a:pt x="4704" y="1372"/>
                    </a:lnTo>
                    <a:lnTo>
                      <a:pt x="4704" y="652"/>
                    </a:lnTo>
                    <a:lnTo>
                      <a:pt x="4661" y="653"/>
                    </a:lnTo>
                    <a:lnTo>
                      <a:pt x="4604" y="653"/>
                    </a:lnTo>
                    <a:lnTo>
                      <a:pt x="4533" y="653"/>
                    </a:lnTo>
                    <a:lnTo>
                      <a:pt x="4447" y="652"/>
                    </a:lnTo>
                    <a:lnTo>
                      <a:pt x="4347" y="651"/>
                    </a:lnTo>
                    <a:lnTo>
                      <a:pt x="4237" y="649"/>
                    </a:lnTo>
                    <a:lnTo>
                      <a:pt x="4114" y="646"/>
                    </a:lnTo>
                    <a:lnTo>
                      <a:pt x="3982" y="641"/>
                    </a:lnTo>
                    <a:lnTo>
                      <a:pt x="3839" y="636"/>
                    </a:lnTo>
                    <a:lnTo>
                      <a:pt x="3688" y="629"/>
                    </a:lnTo>
                    <a:lnTo>
                      <a:pt x="3529" y="621"/>
                    </a:lnTo>
                    <a:lnTo>
                      <a:pt x="3364" y="612"/>
                    </a:lnTo>
                    <a:lnTo>
                      <a:pt x="3193" y="601"/>
                    </a:lnTo>
                    <a:lnTo>
                      <a:pt x="3017" y="589"/>
                    </a:lnTo>
                    <a:lnTo>
                      <a:pt x="2837" y="575"/>
                    </a:lnTo>
                    <a:lnTo>
                      <a:pt x="2652" y="560"/>
                    </a:lnTo>
                    <a:lnTo>
                      <a:pt x="2467" y="542"/>
                    </a:lnTo>
                    <a:lnTo>
                      <a:pt x="2279" y="523"/>
                    </a:lnTo>
                    <a:lnTo>
                      <a:pt x="2092" y="501"/>
                    </a:lnTo>
                    <a:lnTo>
                      <a:pt x="1904" y="478"/>
                    </a:lnTo>
                    <a:lnTo>
                      <a:pt x="1718" y="452"/>
                    </a:lnTo>
                    <a:lnTo>
                      <a:pt x="1534" y="424"/>
                    </a:lnTo>
                    <a:lnTo>
                      <a:pt x="1353" y="394"/>
                    </a:lnTo>
                    <a:lnTo>
                      <a:pt x="1177" y="361"/>
                    </a:lnTo>
                    <a:lnTo>
                      <a:pt x="1005" y="326"/>
                    </a:lnTo>
                    <a:lnTo>
                      <a:pt x="838" y="288"/>
                    </a:lnTo>
                    <a:lnTo>
                      <a:pt x="678" y="247"/>
                    </a:lnTo>
                    <a:lnTo>
                      <a:pt x="526" y="203"/>
                    </a:lnTo>
                    <a:lnTo>
                      <a:pt x="382" y="157"/>
                    </a:lnTo>
                    <a:lnTo>
                      <a:pt x="248" y="108"/>
                    </a:lnTo>
                    <a:lnTo>
                      <a:pt x="124" y="5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E0A1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33"/>
              <p:cNvSpPr>
                <a:spLocks/>
              </p:cNvSpPr>
              <p:nvPr/>
            </p:nvSpPr>
            <p:spPr bwMode="auto">
              <a:xfrm>
                <a:off x="4572000" y="1657777"/>
                <a:ext cx="293183" cy="110522"/>
              </a:xfrm>
              <a:custGeom>
                <a:avLst/>
                <a:gdLst/>
                <a:ahLst/>
                <a:cxnLst>
                  <a:cxn ang="0">
                    <a:pos x="4418" y="119"/>
                  </a:cxn>
                  <a:cxn ang="0">
                    <a:pos x="4349" y="343"/>
                  </a:cxn>
                  <a:cxn ang="0">
                    <a:pos x="4248" y="546"/>
                  </a:cxn>
                  <a:cxn ang="0">
                    <a:pos x="4114" y="729"/>
                  </a:cxn>
                  <a:cxn ang="0">
                    <a:pos x="3950" y="894"/>
                  </a:cxn>
                  <a:cxn ang="0">
                    <a:pos x="3754" y="1041"/>
                  </a:cxn>
                  <a:cxn ang="0">
                    <a:pos x="3528" y="1171"/>
                  </a:cxn>
                  <a:cxn ang="0">
                    <a:pos x="3273" y="1282"/>
                  </a:cxn>
                  <a:cxn ang="0">
                    <a:pos x="2988" y="1380"/>
                  </a:cxn>
                  <a:cxn ang="0">
                    <a:pos x="2675" y="1461"/>
                  </a:cxn>
                  <a:cxn ang="0">
                    <a:pos x="2336" y="1528"/>
                  </a:cxn>
                  <a:cxn ang="0">
                    <a:pos x="1968" y="1582"/>
                  </a:cxn>
                  <a:cxn ang="0">
                    <a:pos x="1575" y="1622"/>
                  </a:cxn>
                  <a:cxn ang="0">
                    <a:pos x="1156" y="1651"/>
                  </a:cxn>
                  <a:cxn ang="0">
                    <a:pos x="711" y="1668"/>
                  </a:cxn>
                  <a:cxn ang="0">
                    <a:pos x="242" y="1674"/>
                  </a:cxn>
                  <a:cxn ang="0">
                    <a:pos x="0" y="687"/>
                  </a:cxn>
                  <a:cxn ang="0">
                    <a:pos x="414" y="681"/>
                  </a:cxn>
                  <a:cxn ang="0">
                    <a:pos x="814" y="673"/>
                  </a:cxn>
                  <a:cxn ang="0">
                    <a:pos x="1196" y="661"/>
                  </a:cxn>
                  <a:cxn ang="0">
                    <a:pos x="1561" y="644"/>
                  </a:cxn>
                  <a:cxn ang="0">
                    <a:pos x="1910" y="624"/>
                  </a:cxn>
                  <a:cxn ang="0">
                    <a:pos x="2240" y="599"/>
                  </a:cxn>
                  <a:cxn ang="0">
                    <a:pos x="2550" y="567"/>
                  </a:cxn>
                  <a:cxn ang="0">
                    <a:pos x="2843" y="532"/>
                  </a:cxn>
                  <a:cxn ang="0">
                    <a:pos x="3115" y="489"/>
                  </a:cxn>
                  <a:cxn ang="0">
                    <a:pos x="3368" y="441"/>
                  </a:cxn>
                  <a:cxn ang="0">
                    <a:pos x="3600" y="386"/>
                  </a:cxn>
                  <a:cxn ang="0">
                    <a:pos x="3813" y="325"/>
                  </a:cxn>
                  <a:cxn ang="0">
                    <a:pos x="4002" y="256"/>
                  </a:cxn>
                  <a:cxn ang="0">
                    <a:pos x="4170" y="178"/>
                  </a:cxn>
                  <a:cxn ang="0">
                    <a:pos x="4316" y="92"/>
                  </a:cxn>
                  <a:cxn ang="0">
                    <a:pos x="4439" y="0"/>
                  </a:cxn>
                </a:cxnLst>
                <a:rect l="0" t="0" r="r" b="b"/>
                <a:pathLst>
                  <a:path w="4439" h="1674">
                    <a:moveTo>
                      <a:pt x="4439" y="0"/>
                    </a:moveTo>
                    <a:lnTo>
                      <a:pt x="4418" y="119"/>
                    </a:lnTo>
                    <a:lnTo>
                      <a:pt x="4388" y="233"/>
                    </a:lnTo>
                    <a:lnTo>
                      <a:pt x="4349" y="343"/>
                    </a:lnTo>
                    <a:lnTo>
                      <a:pt x="4303" y="447"/>
                    </a:lnTo>
                    <a:lnTo>
                      <a:pt x="4248" y="546"/>
                    </a:lnTo>
                    <a:lnTo>
                      <a:pt x="4186" y="640"/>
                    </a:lnTo>
                    <a:lnTo>
                      <a:pt x="4114" y="729"/>
                    </a:lnTo>
                    <a:lnTo>
                      <a:pt x="4036" y="814"/>
                    </a:lnTo>
                    <a:lnTo>
                      <a:pt x="3950" y="894"/>
                    </a:lnTo>
                    <a:lnTo>
                      <a:pt x="3856" y="970"/>
                    </a:lnTo>
                    <a:lnTo>
                      <a:pt x="3754" y="1041"/>
                    </a:lnTo>
                    <a:lnTo>
                      <a:pt x="3645" y="1108"/>
                    </a:lnTo>
                    <a:lnTo>
                      <a:pt x="3528" y="1171"/>
                    </a:lnTo>
                    <a:lnTo>
                      <a:pt x="3404" y="1229"/>
                    </a:lnTo>
                    <a:lnTo>
                      <a:pt x="3273" y="1282"/>
                    </a:lnTo>
                    <a:lnTo>
                      <a:pt x="3134" y="1333"/>
                    </a:lnTo>
                    <a:lnTo>
                      <a:pt x="2988" y="1380"/>
                    </a:lnTo>
                    <a:lnTo>
                      <a:pt x="2835" y="1422"/>
                    </a:lnTo>
                    <a:lnTo>
                      <a:pt x="2675" y="1461"/>
                    </a:lnTo>
                    <a:lnTo>
                      <a:pt x="2509" y="1497"/>
                    </a:lnTo>
                    <a:lnTo>
                      <a:pt x="2336" y="1528"/>
                    </a:lnTo>
                    <a:lnTo>
                      <a:pt x="2155" y="1557"/>
                    </a:lnTo>
                    <a:lnTo>
                      <a:pt x="1968" y="1582"/>
                    </a:lnTo>
                    <a:lnTo>
                      <a:pt x="1775" y="1604"/>
                    </a:lnTo>
                    <a:lnTo>
                      <a:pt x="1575" y="1622"/>
                    </a:lnTo>
                    <a:lnTo>
                      <a:pt x="1368" y="1638"/>
                    </a:lnTo>
                    <a:lnTo>
                      <a:pt x="1156" y="1651"/>
                    </a:lnTo>
                    <a:lnTo>
                      <a:pt x="937" y="1660"/>
                    </a:lnTo>
                    <a:lnTo>
                      <a:pt x="711" y="1668"/>
                    </a:lnTo>
                    <a:lnTo>
                      <a:pt x="480" y="1671"/>
                    </a:lnTo>
                    <a:lnTo>
                      <a:pt x="242" y="1674"/>
                    </a:lnTo>
                    <a:lnTo>
                      <a:pt x="0" y="1672"/>
                    </a:lnTo>
                    <a:lnTo>
                      <a:pt x="0" y="687"/>
                    </a:lnTo>
                    <a:lnTo>
                      <a:pt x="208" y="685"/>
                    </a:lnTo>
                    <a:lnTo>
                      <a:pt x="414" y="681"/>
                    </a:lnTo>
                    <a:lnTo>
                      <a:pt x="616" y="678"/>
                    </a:lnTo>
                    <a:lnTo>
                      <a:pt x="814" y="673"/>
                    </a:lnTo>
                    <a:lnTo>
                      <a:pt x="1007" y="668"/>
                    </a:lnTo>
                    <a:lnTo>
                      <a:pt x="1196" y="661"/>
                    </a:lnTo>
                    <a:lnTo>
                      <a:pt x="1382" y="653"/>
                    </a:lnTo>
                    <a:lnTo>
                      <a:pt x="1561" y="644"/>
                    </a:lnTo>
                    <a:lnTo>
                      <a:pt x="1738" y="634"/>
                    </a:lnTo>
                    <a:lnTo>
                      <a:pt x="1910" y="624"/>
                    </a:lnTo>
                    <a:lnTo>
                      <a:pt x="2076" y="612"/>
                    </a:lnTo>
                    <a:lnTo>
                      <a:pt x="2240" y="599"/>
                    </a:lnTo>
                    <a:lnTo>
                      <a:pt x="2397" y="584"/>
                    </a:lnTo>
                    <a:lnTo>
                      <a:pt x="2550" y="567"/>
                    </a:lnTo>
                    <a:lnTo>
                      <a:pt x="2699" y="551"/>
                    </a:lnTo>
                    <a:lnTo>
                      <a:pt x="2843" y="532"/>
                    </a:lnTo>
                    <a:lnTo>
                      <a:pt x="2981" y="511"/>
                    </a:lnTo>
                    <a:lnTo>
                      <a:pt x="3115" y="489"/>
                    </a:lnTo>
                    <a:lnTo>
                      <a:pt x="3245" y="467"/>
                    </a:lnTo>
                    <a:lnTo>
                      <a:pt x="3368" y="441"/>
                    </a:lnTo>
                    <a:lnTo>
                      <a:pt x="3487" y="414"/>
                    </a:lnTo>
                    <a:lnTo>
                      <a:pt x="3600" y="386"/>
                    </a:lnTo>
                    <a:lnTo>
                      <a:pt x="3709" y="356"/>
                    </a:lnTo>
                    <a:lnTo>
                      <a:pt x="3813" y="325"/>
                    </a:lnTo>
                    <a:lnTo>
                      <a:pt x="3910" y="290"/>
                    </a:lnTo>
                    <a:lnTo>
                      <a:pt x="4002" y="256"/>
                    </a:lnTo>
                    <a:lnTo>
                      <a:pt x="4090" y="218"/>
                    </a:lnTo>
                    <a:lnTo>
                      <a:pt x="4170" y="178"/>
                    </a:lnTo>
                    <a:lnTo>
                      <a:pt x="4246" y="136"/>
                    </a:lnTo>
                    <a:lnTo>
                      <a:pt x="4316" y="92"/>
                    </a:lnTo>
                    <a:lnTo>
                      <a:pt x="4381" y="47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6B081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34"/>
              <p:cNvSpPr>
                <a:spLocks/>
              </p:cNvSpPr>
              <p:nvPr/>
            </p:nvSpPr>
            <p:spPr bwMode="auto">
              <a:xfrm>
                <a:off x="4572000" y="1614840"/>
                <a:ext cx="310755" cy="90637"/>
              </a:xfrm>
              <a:custGeom>
                <a:avLst/>
                <a:gdLst/>
                <a:ahLst/>
                <a:cxnLst>
                  <a:cxn ang="0">
                    <a:pos x="4695" y="27"/>
                  </a:cxn>
                  <a:cxn ang="0">
                    <a:pos x="4701" y="77"/>
                  </a:cxn>
                  <a:cxn ang="0">
                    <a:pos x="4702" y="127"/>
                  </a:cxn>
                  <a:cxn ang="0">
                    <a:pos x="4701" y="176"/>
                  </a:cxn>
                  <a:cxn ang="0">
                    <a:pos x="4697" y="225"/>
                  </a:cxn>
                  <a:cxn ang="0">
                    <a:pos x="4690" y="272"/>
                  </a:cxn>
                  <a:cxn ang="0">
                    <a:pos x="4679" y="318"/>
                  </a:cxn>
                  <a:cxn ang="0">
                    <a:pos x="4666" y="364"/>
                  </a:cxn>
                  <a:cxn ang="0">
                    <a:pos x="4650" y="409"/>
                  </a:cxn>
                  <a:cxn ang="0">
                    <a:pos x="4630" y="451"/>
                  </a:cxn>
                  <a:cxn ang="0">
                    <a:pos x="4609" y="494"/>
                  </a:cxn>
                  <a:cxn ang="0">
                    <a:pos x="4583" y="535"/>
                  </a:cxn>
                  <a:cxn ang="0">
                    <a:pos x="4555" y="576"/>
                  </a:cxn>
                  <a:cxn ang="0">
                    <a:pos x="4525" y="615"/>
                  </a:cxn>
                  <a:cxn ang="0">
                    <a:pos x="4491" y="655"/>
                  </a:cxn>
                  <a:cxn ang="0">
                    <a:pos x="4455" y="691"/>
                  </a:cxn>
                  <a:cxn ang="0">
                    <a:pos x="4437" y="697"/>
                  </a:cxn>
                  <a:cxn ang="0">
                    <a:pos x="4381" y="732"/>
                  </a:cxn>
                  <a:cxn ang="0">
                    <a:pos x="4246" y="821"/>
                  </a:cxn>
                  <a:cxn ang="0">
                    <a:pos x="4090" y="903"/>
                  </a:cxn>
                  <a:cxn ang="0">
                    <a:pos x="3910" y="975"/>
                  </a:cxn>
                  <a:cxn ang="0">
                    <a:pos x="3709" y="1041"/>
                  </a:cxn>
                  <a:cxn ang="0">
                    <a:pos x="3487" y="1099"/>
                  </a:cxn>
                  <a:cxn ang="0">
                    <a:pos x="3245" y="1152"/>
                  </a:cxn>
                  <a:cxn ang="0">
                    <a:pos x="2981" y="1196"/>
                  </a:cxn>
                  <a:cxn ang="0">
                    <a:pos x="2699" y="1236"/>
                  </a:cxn>
                  <a:cxn ang="0">
                    <a:pos x="2397" y="1269"/>
                  </a:cxn>
                  <a:cxn ang="0">
                    <a:pos x="2076" y="1297"/>
                  </a:cxn>
                  <a:cxn ang="0">
                    <a:pos x="1738" y="1319"/>
                  </a:cxn>
                  <a:cxn ang="0">
                    <a:pos x="1382" y="1338"/>
                  </a:cxn>
                  <a:cxn ang="0">
                    <a:pos x="1007" y="1353"/>
                  </a:cxn>
                  <a:cxn ang="0">
                    <a:pos x="616" y="1363"/>
                  </a:cxn>
                  <a:cxn ang="0">
                    <a:pos x="208" y="1370"/>
                  </a:cxn>
                  <a:cxn ang="0">
                    <a:pos x="0" y="652"/>
                  </a:cxn>
                  <a:cxn ang="0">
                    <a:pos x="98" y="653"/>
                  </a:cxn>
                  <a:cxn ang="0">
                    <a:pos x="255" y="652"/>
                  </a:cxn>
                  <a:cxn ang="0">
                    <a:pos x="465" y="649"/>
                  </a:cxn>
                  <a:cxn ang="0">
                    <a:pos x="721" y="641"/>
                  </a:cxn>
                  <a:cxn ang="0">
                    <a:pos x="1014" y="629"/>
                  </a:cxn>
                  <a:cxn ang="0">
                    <a:pos x="1338" y="612"/>
                  </a:cxn>
                  <a:cxn ang="0">
                    <a:pos x="1685" y="589"/>
                  </a:cxn>
                  <a:cxn ang="0">
                    <a:pos x="2050" y="560"/>
                  </a:cxn>
                  <a:cxn ang="0">
                    <a:pos x="2423" y="523"/>
                  </a:cxn>
                  <a:cxn ang="0">
                    <a:pos x="2798" y="478"/>
                  </a:cxn>
                  <a:cxn ang="0">
                    <a:pos x="3168" y="424"/>
                  </a:cxn>
                  <a:cxn ang="0">
                    <a:pos x="3525" y="361"/>
                  </a:cxn>
                  <a:cxn ang="0">
                    <a:pos x="3864" y="288"/>
                  </a:cxn>
                  <a:cxn ang="0">
                    <a:pos x="4176" y="203"/>
                  </a:cxn>
                  <a:cxn ang="0">
                    <a:pos x="4454" y="108"/>
                  </a:cxn>
                  <a:cxn ang="0">
                    <a:pos x="4692" y="0"/>
                  </a:cxn>
                </a:cxnLst>
                <a:rect l="0" t="0" r="r" b="b"/>
                <a:pathLst>
                  <a:path w="4702" h="1372">
                    <a:moveTo>
                      <a:pt x="4692" y="0"/>
                    </a:moveTo>
                    <a:lnTo>
                      <a:pt x="4695" y="27"/>
                    </a:lnTo>
                    <a:lnTo>
                      <a:pt x="4698" y="52"/>
                    </a:lnTo>
                    <a:lnTo>
                      <a:pt x="4701" y="77"/>
                    </a:lnTo>
                    <a:lnTo>
                      <a:pt x="4702" y="103"/>
                    </a:lnTo>
                    <a:lnTo>
                      <a:pt x="4702" y="127"/>
                    </a:lnTo>
                    <a:lnTo>
                      <a:pt x="4702" y="152"/>
                    </a:lnTo>
                    <a:lnTo>
                      <a:pt x="4701" y="176"/>
                    </a:lnTo>
                    <a:lnTo>
                      <a:pt x="4700" y="201"/>
                    </a:lnTo>
                    <a:lnTo>
                      <a:pt x="4697" y="225"/>
                    </a:lnTo>
                    <a:lnTo>
                      <a:pt x="4694" y="249"/>
                    </a:lnTo>
                    <a:lnTo>
                      <a:pt x="4690" y="272"/>
                    </a:lnTo>
                    <a:lnTo>
                      <a:pt x="4685" y="296"/>
                    </a:lnTo>
                    <a:lnTo>
                      <a:pt x="4679" y="318"/>
                    </a:lnTo>
                    <a:lnTo>
                      <a:pt x="4673" y="342"/>
                    </a:lnTo>
                    <a:lnTo>
                      <a:pt x="4666" y="364"/>
                    </a:lnTo>
                    <a:lnTo>
                      <a:pt x="4658" y="386"/>
                    </a:lnTo>
                    <a:lnTo>
                      <a:pt x="4650" y="409"/>
                    </a:lnTo>
                    <a:lnTo>
                      <a:pt x="4640" y="430"/>
                    </a:lnTo>
                    <a:lnTo>
                      <a:pt x="4630" y="451"/>
                    </a:lnTo>
                    <a:lnTo>
                      <a:pt x="4620" y="472"/>
                    </a:lnTo>
                    <a:lnTo>
                      <a:pt x="4609" y="494"/>
                    </a:lnTo>
                    <a:lnTo>
                      <a:pt x="4597" y="515"/>
                    </a:lnTo>
                    <a:lnTo>
                      <a:pt x="4583" y="535"/>
                    </a:lnTo>
                    <a:lnTo>
                      <a:pt x="4570" y="556"/>
                    </a:lnTo>
                    <a:lnTo>
                      <a:pt x="4555" y="576"/>
                    </a:lnTo>
                    <a:lnTo>
                      <a:pt x="4541" y="596"/>
                    </a:lnTo>
                    <a:lnTo>
                      <a:pt x="4525" y="615"/>
                    </a:lnTo>
                    <a:lnTo>
                      <a:pt x="4509" y="636"/>
                    </a:lnTo>
                    <a:lnTo>
                      <a:pt x="4491" y="655"/>
                    </a:lnTo>
                    <a:lnTo>
                      <a:pt x="4473" y="674"/>
                    </a:lnTo>
                    <a:lnTo>
                      <a:pt x="4455" y="691"/>
                    </a:lnTo>
                    <a:lnTo>
                      <a:pt x="4435" y="710"/>
                    </a:lnTo>
                    <a:lnTo>
                      <a:pt x="4437" y="697"/>
                    </a:lnTo>
                    <a:lnTo>
                      <a:pt x="4439" y="685"/>
                    </a:lnTo>
                    <a:lnTo>
                      <a:pt x="4381" y="732"/>
                    </a:lnTo>
                    <a:lnTo>
                      <a:pt x="4316" y="777"/>
                    </a:lnTo>
                    <a:lnTo>
                      <a:pt x="4246" y="821"/>
                    </a:lnTo>
                    <a:lnTo>
                      <a:pt x="4170" y="863"/>
                    </a:lnTo>
                    <a:lnTo>
                      <a:pt x="4090" y="903"/>
                    </a:lnTo>
                    <a:lnTo>
                      <a:pt x="4002" y="941"/>
                    </a:lnTo>
                    <a:lnTo>
                      <a:pt x="3910" y="975"/>
                    </a:lnTo>
                    <a:lnTo>
                      <a:pt x="3813" y="1010"/>
                    </a:lnTo>
                    <a:lnTo>
                      <a:pt x="3709" y="1041"/>
                    </a:lnTo>
                    <a:lnTo>
                      <a:pt x="3600" y="1071"/>
                    </a:lnTo>
                    <a:lnTo>
                      <a:pt x="3487" y="1099"/>
                    </a:lnTo>
                    <a:lnTo>
                      <a:pt x="3368" y="1126"/>
                    </a:lnTo>
                    <a:lnTo>
                      <a:pt x="3245" y="1152"/>
                    </a:lnTo>
                    <a:lnTo>
                      <a:pt x="3115" y="1174"/>
                    </a:lnTo>
                    <a:lnTo>
                      <a:pt x="2981" y="1196"/>
                    </a:lnTo>
                    <a:lnTo>
                      <a:pt x="2843" y="1217"/>
                    </a:lnTo>
                    <a:lnTo>
                      <a:pt x="2699" y="1236"/>
                    </a:lnTo>
                    <a:lnTo>
                      <a:pt x="2550" y="1252"/>
                    </a:lnTo>
                    <a:lnTo>
                      <a:pt x="2397" y="1269"/>
                    </a:lnTo>
                    <a:lnTo>
                      <a:pt x="2240" y="1284"/>
                    </a:lnTo>
                    <a:lnTo>
                      <a:pt x="2076" y="1297"/>
                    </a:lnTo>
                    <a:lnTo>
                      <a:pt x="1910" y="1309"/>
                    </a:lnTo>
                    <a:lnTo>
                      <a:pt x="1738" y="1319"/>
                    </a:lnTo>
                    <a:lnTo>
                      <a:pt x="1561" y="1329"/>
                    </a:lnTo>
                    <a:lnTo>
                      <a:pt x="1382" y="1338"/>
                    </a:lnTo>
                    <a:lnTo>
                      <a:pt x="1196" y="1346"/>
                    </a:lnTo>
                    <a:lnTo>
                      <a:pt x="1007" y="1353"/>
                    </a:lnTo>
                    <a:lnTo>
                      <a:pt x="814" y="1358"/>
                    </a:lnTo>
                    <a:lnTo>
                      <a:pt x="616" y="1363"/>
                    </a:lnTo>
                    <a:lnTo>
                      <a:pt x="414" y="1366"/>
                    </a:lnTo>
                    <a:lnTo>
                      <a:pt x="208" y="1370"/>
                    </a:lnTo>
                    <a:lnTo>
                      <a:pt x="0" y="1372"/>
                    </a:lnTo>
                    <a:lnTo>
                      <a:pt x="0" y="652"/>
                    </a:lnTo>
                    <a:lnTo>
                      <a:pt x="41" y="653"/>
                    </a:lnTo>
                    <a:lnTo>
                      <a:pt x="98" y="653"/>
                    </a:lnTo>
                    <a:lnTo>
                      <a:pt x="169" y="653"/>
                    </a:lnTo>
                    <a:lnTo>
                      <a:pt x="255" y="652"/>
                    </a:lnTo>
                    <a:lnTo>
                      <a:pt x="355" y="651"/>
                    </a:lnTo>
                    <a:lnTo>
                      <a:pt x="465" y="649"/>
                    </a:lnTo>
                    <a:lnTo>
                      <a:pt x="588" y="646"/>
                    </a:lnTo>
                    <a:lnTo>
                      <a:pt x="721" y="641"/>
                    </a:lnTo>
                    <a:lnTo>
                      <a:pt x="863" y="636"/>
                    </a:lnTo>
                    <a:lnTo>
                      <a:pt x="1014" y="629"/>
                    </a:lnTo>
                    <a:lnTo>
                      <a:pt x="1173" y="621"/>
                    </a:lnTo>
                    <a:lnTo>
                      <a:pt x="1338" y="612"/>
                    </a:lnTo>
                    <a:lnTo>
                      <a:pt x="1509" y="601"/>
                    </a:lnTo>
                    <a:lnTo>
                      <a:pt x="1685" y="589"/>
                    </a:lnTo>
                    <a:lnTo>
                      <a:pt x="1865" y="575"/>
                    </a:lnTo>
                    <a:lnTo>
                      <a:pt x="2050" y="560"/>
                    </a:lnTo>
                    <a:lnTo>
                      <a:pt x="2235" y="542"/>
                    </a:lnTo>
                    <a:lnTo>
                      <a:pt x="2423" y="523"/>
                    </a:lnTo>
                    <a:lnTo>
                      <a:pt x="2610" y="501"/>
                    </a:lnTo>
                    <a:lnTo>
                      <a:pt x="2798" y="478"/>
                    </a:lnTo>
                    <a:lnTo>
                      <a:pt x="2984" y="452"/>
                    </a:lnTo>
                    <a:lnTo>
                      <a:pt x="3168" y="424"/>
                    </a:lnTo>
                    <a:lnTo>
                      <a:pt x="3349" y="394"/>
                    </a:lnTo>
                    <a:lnTo>
                      <a:pt x="3525" y="361"/>
                    </a:lnTo>
                    <a:lnTo>
                      <a:pt x="3697" y="326"/>
                    </a:lnTo>
                    <a:lnTo>
                      <a:pt x="3864" y="288"/>
                    </a:lnTo>
                    <a:lnTo>
                      <a:pt x="4024" y="247"/>
                    </a:lnTo>
                    <a:lnTo>
                      <a:pt x="4176" y="203"/>
                    </a:lnTo>
                    <a:lnTo>
                      <a:pt x="4320" y="157"/>
                    </a:lnTo>
                    <a:lnTo>
                      <a:pt x="4454" y="108"/>
                    </a:lnTo>
                    <a:lnTo>
                      <a:pt x="4578" y="56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rgbClr val="8E0A1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35"/>
              <p:cNvSpPr>
                <a:spLocks/>
              </p:cNvSpPr>
              <p:nvPr/>
            </p:nvSpPr>
            <p:spPr bwMode="auto">
              <a:xfrm>
                <a:off x="4416160" y="1026162"/>
                <a:ext cx="155840" cy="311218"/>
              </a:xfrm>
              <a:custGeom>
                <a:avLst/>
                <a:gdLst/>
                <a:ahLst/>
                <a:cxnLst>
                  <a:cxn ang="0">
                    <a:pos x="2357" y="433"/>
                  </a:cxn>
                  <a:cxn ang="0">
                    <a:pos x="2357" y="0"/>
                  </a:cxn>
                  <a:cxn ang="0">
                    <a:pos x="1998" y="28"/>
                  </a:cxn>
                  <a:cxn ang="0">
                    <a:pos x="1657" y="106"/>
                  </a:cxn>
                  <a:cxn ang="0">
                    <a:pos x="1337" y="234"/>
                  </a:cxn>
                  <a:cxn ang="0">
                    <a:pos x="1041" y="404"/>
                  </a:cxn>
                  <a:cxn ang="0">
                    <a:pos x="774" y="614"/>
                  </a:cxn>
                  <a:cxn ang="0">
                    <a:pos x="540" y="859"/>
                  </a:cxn>
                  <a:cxn ang="0">
                    <a:pos x="342" y="1137"/>
                  </a:cxn>
                  <a:cxn ang="0">
                    <a:pos x="186" y="1441"/>
                  </a:cxn>
                  <a:cxn ang="0">
                    <a:pos x="75" y="1769"/>
                  </a:cxn>
                  <a:cxn ang="0">
                    <a:pos x="13" y="2117"/>
                  </a:cxn>
                  <a:cxn ang="0">
                    <a:pos x="4" y="2477"/>
                  </a:cxn>
                  <a:cxn ang="0">
                    <a:pos x="48" y="2831"/>
                  </a:cxn>
                  <a:cxn ang="0">
                    <a:pos x="143" y="3166"/>
                  </a:cxn>
                  <a:cxn ang="0">
                    <a:pos x="285" y="3477"/>
                  </a:cxn>
                  <a:cxn ang="0">
                    <a:pos x="470" y="3765"/>
                  </a:cxn>
                  <a:cxn ang="0">
                    <a:pos x="692" y="4022"/>
                  </a:cxn>
                  <a:cxn ang="0">
                    <a:pos x="948" y="4244"/>
                  </a:cxn>
                  <a:cxn ang="0">
                    <a:pos x="1235" y="4427"/>
                  </a:cxn>
                  <a:cxn ang="0">
                    <a:pos x="1548" y="4569"/>
                  </a:cxn>
                  <a:cxn ang="0">
                    <a:pos x="1883" y="4664"/>
                  </a:cxn>
                  <a:cxn ang="0">
                    <a:pos x="2235" y="4710"/>
                  </a:cxn>
                  <a:cxn ang="0">
                    <a:pos x="2357" y="4712"/>
                  </a:cxn>
                  <a:cxn ang="0">
                    <a:pos x="2357" y="4281"/>
                  </a:cxn>
                  <a:cxn ang="0">
                    <a:pos x="2064" y="4259"/>
                  </a:cxn>
                  <a:cxn ang="0">
                    <a:pos x="1785" y="4194"/>
                  </a:cxn>
                  <a:cxn ang="0">
                    <a:pos x="1523" y="4091"/>
                  </a:cxn>
                  <a:cxn ang="0">
                    <a:pos x="1282" y="3951"/>
                  </a:cxn>
                  <a:cxn ang="0">
                    <a:pos x="1064" y="3780"/>
                  </a:cxn>
                  <a:cxn ang="0">
                    <a:pos x="872" y="3579"/>
                  </a:cxn>
                  <a:cxn ang="0">
                    <a:pos x="711" y="3353"/>
                  </a:cxn>
                  <a:cxn ang="0">
                    <a:pos x="584" y="3104"/>
                  </a:cxn>
                  <a:cxn ang="0">
                    <a:pos x="493" y="2836"/>
                  </a:cxn>
                  <a:cxn ang="0">
                    <a:pos x="442" y="2552"/>
                  </a:cxn>
                  <a:cxn ang="0">
                    <a:pos x="435" y="2257"/>
                  </a:cxn>
                  <a:cxn ang="0">
                    <a:pos x="471" y="1969"/>
                  </a:cxn>
                  <a:cxn ang="0">
                    <a:pos x="549" y="1696"/>
                  </a:cxn>
                  <a:cxn ang="0">
                    <a:pos x="665" y="1441"/>
                  </a:cxn>
                  <a:cxn ang="0">
                    <a:pos x="815" y="1206"/>
                  </a:cxn>
                  <a:cxn ang="0">
                    <a:pos x="997" y="997"/>
                  </a:cxn>
                  <a:cxn ang="0">
                    <a:pos x="1206" y="815"/>
                  </a:cxn>
                  <a:cxn ang="0">
                    <a:pos x="1440" y="665"/>
                  </a:cxn>
                  <a:cxn ang="0">
                    <a:pos x="1695" y="549"/>
                  </a:cxn>
                  <a:cxn ang="0">
                    <a:pos x="1969" y="472"/>
                  </a:cxn>
                  <a:cxn ang="0">
                    <a:pos x="2257" y="435"/>
                  </a:cxn>
                </a:cxnLst>
                <a:rect l="0" t="0" r="r" b="b"/>
                <a:pathLst>
                  <a:path w="2357" h="4712">
                    <a:moveTo>
                      <a:pt x="2357" y="433"/>
                    </a:moveTo>
                    <a:lnTo>
                      <a:pt x="2357" y="433"/>
                    </a:lnTo>
                    <a:lnTo>
                      <a:pt x="2357" y="433"/>
                    </a:lnTo>
                    <a:lnTo>
                      <a:pt x="2357" y="0"/>
                    </a:lnTo>
                    <a:lnTo>
                      <a:pt x="2357" y="0"/>
                    </a:lnTo>
                    <a:lnTo>
                      <a:pt x="2357" y="0"/>
                    </a:lnTo>
                    <a:lnTo>
                      <a:pt x="2235" y="4"/>
                    </a:lnTo>
                    <a:lnTo>
                      <a:pt x="2115" y="13"/>
                    </a:lnTo>
                    <a:lnTo>
                      <a:pt x="1998" y="28"/>
                    </a:lnTo>
                    <a:lnTo>
                      <a:pt x="1883" y="48"/>
                    </a:lnTo>
                    <a:lnTo>
                      <a:pt x="1769" y="75"/>
                    </a:lnTo>
                    <a:lnTo>
                      <a:pt x="1657" y="106"/>
                    </a:lnTo>
                    <a:lnTo>
                      <a:pt x="1548" y="144"/>
                    </a:lnTo>
                    <a:lnTo>
                      <a:pt x="1440" y="186"/>
                    </a:lnTo>
                    <a:lnTo>
                      <a:pt x="1337" y="234"/>
                    </a:lnTo>
                    <a:lnTo>
                      <a:pt x="1235" y="285"/>
                    </a:lnTo>
                    <a:lnTo>
                      <a:pt x="1137" y="342"/>
                    </a:lnTo>
                    <a:lnTo>
                      <a:pt x="1041" y="404"/>
                    </a:lnTo>
                    <a:lnTo>
                      <a:pt x="948" y="470"/>
                    </a:lnTo>
                    <a:lnTo>
                      <a:pt x="860" y="540"/>
                    </a:lnTo>
                    <a:lnTo>
                      <a:pt x="774" y="614"/>
                    </a:lnTo>
                    <a:lnTo>
                      <a:pt x="692" y="692"/>
                    </a:lnTo>
                    <a:lnTo>
                      <a:pt x="614" y="773"/>
                    </a:lnTo>
                    <a:lnTo>
                      <a:pt x="540" y="859"/>
                    </a:lnTo>
                    <a:lnTo>
                      <a:pt x="470" y="949"/>
                    </a:lnTo>
                    <a:lnTo>
                      <a:pt x="404" y="1040"/>
                    </a:lnTo>
                    <a:lnTo>
                      <a:pt x="342" y="1137"/>
                    </a:lnTo>
                    <a:lnTo>
                      <a:pt x="285" y="1235"/>
                    </a:lnTo>
                    <a:lnTo>
                      <a:pt x="233" y="1337"/>
                    </a:lnTo>
                    <a:lnTo>
                      <a:pt x="186" y="1441"/>
                    </a:lnTo>
                    <a:lnTo>
                      <a:pt x="143" y="1548"/>
                    </a:lnTo>
                    <a:lnTo>
                      <a:pt x="107" y="1657"/>
                    </a:lnTo>
                    <a:lnTo>
                      <a:pt x="75" y="1769"/>
                    </a:lnTo>
                    <a:lnTo>
                      <a:pt x="48" y="1883"/>
                    </a:lnTo>
                    <a:lnTo>
                      <a:pt x="27" y="1998"/>
                    </a:lnTo>
                    <a:lnTo>
                      <a:pt x="13" y="2117"/>
                    </a:lnTo>
                    <a:lnTo>
                      <a:pt x="4" y="2236"/>
                    </a:lnTo>
                    <a:lnTo>
                      <a:pt x="0" y="2357"/>
                    </a:lnTo>
                    <a:lnTo>
                      <a:pt x="4" y="2477"/>
                    </a:lnTo>
                    <a:lnTo>
                      <a:pt x="13" y="2597"/>
                    </a:lnTo>
                    <a:lnTo>
                      <a:pt x="27" y="2714"/>
                    </a:lnTo>
                    <a:lnTo>
                      <a:pt x="48" y="2831"/>
                    </a:lnTo>
                    <a:lnTo>
                      <a:pt x="75" y="2944"/>
                    </a:lnTo>
                    <a:lnTo>
                      <a:pt x="107" y="3056"/>
                    </a:lnTo>
                    <a:lnTo>
                      <a:pt x="143" y="3166"/>
                    </a:lnTo>
                    <a:lnTo>
                      <a:pt x="186" y="3272"/>
                    </a:lnTo>
                    <a:lnTo>
                      <a:pt x="233" y="3377"/>
                    </a:lnTo>
                    <a:lnTo>
                      <a:pt x="285" y="3477"/>
                    </a:lnTo>
                    <a:lnTo>
                      <a:pt x="342" y="3577"/>
                    </a:lnTo>
                    <a:lnTo>
                      <a:pt x="404" y="3672"/>
                    </a:lnTo>
                    <a:lnTo>
                      <a:pt x="470" y="3765"/>
                    </a:lnTo>
                    <a:lnTo>
                      <a:pt x="540" y="3854"/>
                    </a:lnTo>
                    <a:lnTo>
                      <a:pt x="614" y="3939"/>
                    </a:lnTo>
                    <a:lnTo>
                      <a:pt x="692" y="4022"/>
                    </a:lnTo>
                    <a:lnTo>
                      <a:pt x="774" y="4099"/>
                    </a:lnTo>
                    <a:lnTo>
                      <a:pt x="860" y="4174"/>
                    </a:lnTo>
                    <a:lnTo>
                      <a:pt x="948" y="4244"/>
                    </a:lnTo>
                    <a:lnTo>
                      <a:pt x="1041" y="4309"/>
                    </a:lnTo>
                    <a:lnTo>
                      <a:pt x="1137" y="4370"/>
                    </a:lnTo>
                    <a:lnTo>
                      <a:pt x="1235" y="4427"/>
                    </a:lnTo>
                    <a:lnTo>
                      <a:pt x="1337" y="4480"/>
                    </a:lnTo>
                    <a:lnTo>
                      <a:pt x="1440" y="4527"/>
                    </a:lnTo>
                    <a:lnTo>
                      <a:pt x="1548" y="4569"/>
                    </a:lnTo>
                    <a:lnTo>
                      <a:pt x="1657" y="4606"/>
                    </a:lnTo>
                    <a:lnTo>
                      <a:pt x="1769" y="4638"/>
                    </a:lnTo>
                    <a:lnTo>
                      <a:pt x="1883" y="4664"/>
                    </a:lnTo>
                    <a:lnTo>
                      <a:pt x="1998" y="4685"/>
                    </a:lnTo>
                    <a:lnTo>
                      <a:pt x="2115" y="4700"/>
                    </a:lnTo>
                    <a:lnTo>
                      <a:pt x="2235" y="4710"/>
                    </a:lnTo>
                    <a:lnTo>
                      <a:pt x="2357" y="4712"/>
                    </a:lnTo>
                    <a:lnTo>
                      <a:pt x="2357" y="4712"/>
                    </a:lnTo>
                    <a:lnTo>
                      <a:pt x="2357" y="4712"/>
                    </a:lnTo>
                    <a:lnTo>
                      <a:pt x="2357" y="4281"/>
                    </a:lnTo>
                    <a:lnTo>
                      <a:pt x="2357" y="4281"/>
                    </a:lnTo>
                    <a:lnTo>
                      <a:pt x="2357" y="4281"/>
                    </a:lnTo>
                    <a:lnTo>
                      <a:pt x="2257" y="4279"/>
                    </a:lnTo>
                    <a:lnTo>
                      <a:pt x="2160" y="4271"/>
                    </a:lnTo>
                    <a:lnTo>
                      <a:pt x="2064" y="4259"/>
                    </a:lnTo>
                    <a:lnTo>
                      <a:pt x="1969" y="4242"/>
                    </a:lnTo>
                    <a:lnTo>
                      <a:pt x="1876" y="4221"/>
                    </a:lnTo>
                    <a:lnTo>
                      <a:pt x="1785" y="4194"/>
                    </a:lnTo>
                    <a:lnTo>
                      <a:pt x="1695" y="4164"/>
                    </a:lnTo>
                    <a:lnTo>
                      <a:pt x="1608" y="4129"/>
                    </a:lnTo>
                    <a:lnTo>
                      <a:pt x="1523" y="4091"/>
                    </a:lnTo>
                    <a:lnTo>
                      <a:pt x="1440" y="4048"/>
                    </a:lnTo>
                    <a:lnTo>
                      <a:pt x="1360" y="4002"/>
                    </a:lnTo>
                    <a:lnTo>
                      <a:pt x="1282" y="3951"/>
                    </a:lnTo>
                    <a:lnTo>
                      <a:pt x="1206" y="3898"/>
                    </a:lnTo>
                    <a:lnTo>
                      <a:pt x="1133" y="3841"/>
                    </a:lnTo>
                    <a:lnTo>
                      <a:pt x="1064" y="3780"/>
                    </a:lnTo>
                    <a:lnTo>
                      <a:pt x="997" y="3717"/>
                    </a:lnTo>
                    <a:lnTo>
                      <a:pt x="933" y="3650"/>
                    </a:lnTo>
                    <a:lnTo>
                      <a:pt x="872" y="3579"/>
                    </a:lnTo>
                    <a:lnTo>
                      <a:pt x="815" y="3507"/>
                    </a:lnTo>
                    <a:lnTo>
                      <a:pt x="761" y="3432"/>
                    </a:lnTo>
                    <a:lnTo>
                      <a:pt x="711" y="3353"/>
                    </a:lnTo>
                    <a:lnTo>
                      <a:pt x="665" y="3273"/>
                    </a:lnTo>
                    <a:lnTo>
                      <a:pt x="623" y="3189"/>
                    </a:lnTo>
                    <a:lnTo>
                      <a:pt x="584" y="3104"/>
                    </a:lnTo>
                    <a:lnTo>
                      <a:pt x="549" y="3017"/>
                    </a:lnTo>
                    <a:lnTo>
                      <a:pt x="519" y="2928"/>
                    </a:lnTo>
                    <a:lnTo>
                      <a:pt x="493" y="2836"/>
                    </a:lnTo>
                    <a:lnTo>
                      <a:pt x="471" y="2743"/>
                    </a:lnTo>
                    <a:lnTo>
                      <a:pt x="454" y="2648"/>
                    </a:lnTo>
                    <a:lnTo>
                      <a:pt x="442" y="2552"/>
                    </a:lnTo>
                    <a:lnTo>
                      <a:pt x="435" y="2455"/>
                    </a:lnTo>
                    <a:lnTo>
                      <a:pt x="432" y="2357"/>
                    </a:lnTo>
                    <a:lnTo>
                      <a:pt x="435" y="2257"/>
                    </a:lnTo>
                    <a:lnTo>
                      <a:pt x="442" y="2160"/>
                    </a:lnTo>
                    <a:lnTo>
                      <a:pt x="454" y="2064"/>
                    </a:lnTo>
                    <a:lnTo>
                      <a:pt x="471" y="1969"/>
                    </a:lnTo>
                    <a:lnTo>
                      <a:pt x="493" y="1876"/>
                    </a:lnTo>
                    <a:lnTo>
                      <a:pt x="519" y="1786"/>
                    </a:lnTo>
                    <a:lnTo>
                      <a:pt x="549" y="1696"/>
                    </a:lnTo>
                    <a:lnTo>
                      <a:pt x="584" y="1609"/>
                    </a:lnTo>
                    <a:lnTo>
                      <a:pt x="623" y="1523"/>
                    </a:lnTo>
                    <a:lnTo>
                      <a:pt x="665" y="1441"/>
                    </a:lnTo>
                    <a:lnTo>
                      <a:pt x="711" y="1360"/>
                    </a:lnTo>
                    <a:lnTo>
                      <a:pt x="761" y="1282"/>
                    </a:lnTo>
                    <a:lnTo>
                      <a:pt x="815" y="1206"/>
                    </a:lnTo>
                    <a:lnTo>
                      <a:pt x="872" y="1133"/>
                    </a:lnTo>
                    <a:lnTo>
                      <a:pt x="933" y="1064"/>
                    </a:lnTo>
                    <a:lnTo>
                      <a:pt x="997" y="997"/>
                    </a:lnTo>
                    <a:lnTo>
                      <a:pt x="1064" y="933"/>
                    </a:lnTo>
                    <a:lnTo>
                      <a:pt x="1133" y="873"/>
                    </a:lnTo>
                    <a:lnTo>
                      <a:pt x="1206" y="815"/>
                    </a:lnTo>
                    <a:lnTo>
                      <a:pt x="1282" y="761"/>
                    </a:lnTo>
                    <a:lnTo>
                      <a:pt x="1360" y="711"/>
                    </a:lnTo>
                    <a:lnTo>
                      <a:pt x="1440" y="665"/>
                    </a:lnTo>
                    <a:lnTo>
                      <a:pt x="1523" y="623"/>
                    </a:lnTo>
                    <a:lnTo>
                      <a:pt x="1608" y="583"/>
                    </a:lnTo>
                    <a:lnTo>
                      <a:pt x="1695" y="549"/>
                    </a:lnTo>
                    <a:lnTo>
                      <a:pt x="1785" y="519"/>
                    </a:lnTo>
                    <a:lnTo>
                      <a:pt x="1876" y="493"/>
                    </a:lnTo>
                    <a:lnTo>
                      <a:pt x="1969" y="472"/>
                    </a:lnTo>
                    <a:lnTo>
                      <a:pt x="2064" y="454"/>
                    </a:lnTo>
                    <a:lnTo>
                      <a:pt x="2160" y="442"/>
                    </a:lnTo>
                    <a:lnTo>
                      <a:pt x="2257" y="435"/>
                    </a:lnTo>
                    <a:lnTo>
                      <a:pt x="2357" y="433"/>
                    </a:lnTo>
                    <a:close/>
                  </a:path>
                </a:pathLst>
              </a:custGeom>
              <a:solidFill>
                <a:srgbClr val="BB0E1F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36"/>
              <p:cNvSpPr>
                <a:spLocks/>
              </p:cNvSpPr>
              <p:nvPr/>
            </p:nvSpPr>
            <p:spPr bwMode="auto">
              <a:xfrm>
                <a:off x="4572000" y="1026162"/>
                <a:ext cx="155840" cy="311218"/>
              </a:xfrm>
              <a:custGeom>
                <a:avLst/>
                <a:gdLst/>
                <a:ahLst/>
                <a:cxnLst>
                  <a:cxn ang="0">
                    <a:pos x="0" y="433"/>
                  </a:cxn>
                  <a:cxn ang="0">
                    <a:pos x="0" y="0"/>
                  </a:cxn>
                  <a:cxn ang="0">
                    <a:pos x="357" y="28"/>
                  </a:cxn>
                  <a:cxn ang="0">
                    <a:pos x="698" y="106"/>
                  </a:cxn>
                  <a:cxn ang="0">
                    <a:pos x="1018" y="234"/>
                  </a:cxn>
                  <a:cxn ang="0">
                    <a:pos x="1314" y="404"/>
                  </a:cxn>
                  <a:cxn ang="0">
                    <a:pos x="1581" y="614"/>
                  </a:cxn>
                  <a:cxn ang="0">
                    <a:pos x="1816" y="859"/>
                  </a:cxn>
                  <a:cxn ang="0">
                    <a:pos x="2013" y="1137"/>
                  </a:cxn>
                  <a:cxn ang="0">
                    <a:pos x="2169" y="1441"/>
                  </a:cxn>
                  <a:cxn ang="0">
                    <a:pos x="2281" y="1769"/>
                  </a:cxn>
                  <a:cxn ang="0">
                    <a:pos x="2342" y="2117"/>
                  </a:cxn>
                  <a:cxn ang="0">
                    <a:pos x="2351" y="2477"/>
                  </a:cxn>
                  <a:cxn ang="0">
                    <a:pos x="2307" y="2831"/>
                  </a:cxn>
                  <a:cxn ang="0">
                    <a:pos x="2212" y="3166"/>
                  </a:cxn>
                  <a:cxn ang="0">
                    <a:pos x="2070" y="3477"/>
                  </a:cxn>
                  <a:cxn ang="0">
                    <a:pos x="1885" y="3765"/>
                  </a:cxn>
                  <a:cxn ang="0">
                    <a:pos x="1663" y="4022"/>
                  </a:cxn>
                  <a:cxn ang="0">
                    <a:pos x="1407" y="4244"/>
                  </a:cxn>
                  <a:cxn ang="0">
                    <a:pos x="1120" y="4427"/>
                  </a:cxn>
                  <a:cxn ang="0">
                    <a:pos x="807" y="4569"/>
                  </a:cxn>
                  <a:cxn ang="0">
                    <a:pos x="473" y="4664"/>
                  </a:cxn>
                  <a:cxn ang="0">
                    <a:pos x="120" y="4710"/>
                  </a:cxn>
                  <a:cxn ang="0">
                    <a:pos x="0" y="4712"/>
                  </a:cxn>
                  <a:cxn ang="0">
                    <a:pos x="0" y="4281"/>
                  </a:cxn>
                  <a:cxn ang="0">
                    <a:pos x="291" y="4259"/>
                  </a:cxn>
                  <a:cxn ang="0">
                    <a:pos x="570" y="4194"/>
                  </a:cxn>
                  <a:cxn ang="0">
                    <a:pos x="832" y="4091"/>
                  </a:cxn>
                  <a:cxn ang="0">
                    <a:pos x="1073" y="3951"/>
                  </a:cxn>
                  <a:cxn ang="0">
                    <a:pos x="1292" y="3780"/>
                  </a:cxn>
                  <a:cxn ang="0">
                    <a:pos x="1483" y="3579"/>
                  </a:cxn>
                  <a:cxn ang="0">
                    <a:pos x="1644" y="3353"/>
                  </a:cxn>
                  <a:cxn ang="0">
                    <a:pos x="1771" y="3104"/>
                  </a:cxn>
                  <a:cxn ang="0">
                    <a:pos x="1862" y="2836"/>
                  </a:cxn>
                  <a:cxn ang="0">
                    <a:pos x="1913" y="2552"/>
                  </a:cxn>
                  <a:cxn ang="0">
                    <a:pos x="1921" y="2257"/>
                  </a:cxn>
                  <a:cxn ang="0">
                    <a:pos x="1884" y="1969"/>
                  </a:cxn>
                  <a:cxn ang="0">
                    <a:pos x="1806" y="1696"/>
                  </a:cxn>
                  <a:cxn ang="0">
                    <a:pos x="1690" y="1441"/>
                  </a:cxn>
                  <a:cxn ang="0">
                    <a:pos x="1540" y="1206"/>
                  </a:cxn>
                  <a:cxn ang="0">
                    <a:pos x="1358" y="997"/>
                  </a:cxn>
                  <a:cxn ang="0">
                    <a:pos x="1149" y="815"/>
                  </a:cxn>
                  <a:cxn ang="0">
                    <a:pos x="915" y="665"/>
                  </a:cxn>
                  <a:cxn ang="0">
                    <a:pos x="660" y="549"/>
                  </a:cxn>
                  <a:cxn ang="0">
                    <a:pos x="386" y="472"/>
                  </a:cxn>
                  <a:cxn ang="0">
                    <a:pos x="98" y="435"/>
                  </a:cxn>
                </a:cxnLst>
                <a:rect l="0" t="0" r="r" b="b"/>
                <a:pathLst>
                  <a:path w="2355" h="4712">
                    <a:moveTo>
                      <a:pt x="0" y="433"/>
                    </a:moveTo>
                    <a:lnTo>
                      <a:pt x="0" y="433"/>
                    </a:lnTo>
                    <a:lnTo>
                      <a:pt x="0" y="43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4"/>
                    </a:lnTo>
                    <a:lnTo>
                      <a:pt x="240" y="13"/>
                    </a:lnTo>
                    <a:lnTo>
                      <a:pt x="357" y="28"/>
                    </a:lnTo>
                    <a:lnTo>
                      <a:pt x="473" y="48"/>
                    </a:lnTo>
                    <a:lnTo>
                      <a:pt x="587" y="75"/>
                    </a:lnTo>
                    <a:lnTo>
                      <a:pt x="698" y="106"/>
                    </a:lnTo>
                    <a:lnTo>
                      <a:pt x="807" y="144"/>
                    </a:lnTo>
                    <a:lnTo>
                      <a:pt x="915" y="186"/>
                    </a:lnTo>
                    <a:lnTo>
                      <a:pt x="1018" y="234"/>
                    </a:lnTo>
                    <a:lnTo>
                      <a:pt x="1120" y="285"/>
                    </a:lnTo>
                    <a:lnTo>
                      <a:pt x="1220" y="342"/>
                    </a:lnTo>
                    <a:lnTo>
                      <a:pt x="1314" y="404"/>
                    </a:lnTo>
                    <a:lnTo>
                      <a:pt x="1407" y="470"/>
                    </a:lnTo>
                    <a:lnTo>
                      <a:pt x="1497" y="540"/>
                    </a:lnTo>
                    <a:lnTo>
                      <a:pt x="1581" y="614"/>
                    </a:lnTo>
                    <a:lnTo>
                      <a:pt x="1663" y="692"/>
                    </a:lnTo>
                    <a:lnTo>
                      <a:pt x="1741" y="773"/>
                    </a:lnTo>
                    <a:lnTo>
                      <a:pt x="1816" y="859"/>
                    </a:lnTo>
                    <a:lnTo>
                      <a:pt x="1885" y="949"/>
                    </a:lnTo>
                    <a:lnTo>
                      <a:pt x="1951" y="1040"/>
                    </a:lnTo>
                    <a:lnTo>
                      <a:pt x="2013" y="1137"/>
                    </a:lnTo>
                    <a:lnTo>
                      <a:pt x="2070" y="1235"/>
                    </a:lnTo>
                    <a:lnTo>
                      <a:pt x="2122" y="1337"/>
                    </a:lnTo>
                    <a:lnTo>
                      <a:pt x="2169" y="1441"/>
                    </a:lnTo>
                    <a:lnTo>
                      <a:pt x="2212" y="1548"/>
                    </a:lnTo>
                    <a:lnTo>
                      <a:pt x="2248" y="1657"/>
                    </a:lnTo>
                    <a:lnTo>
                      <a:pt x="2281" y="1769"/>
                    </a:lnTo>
                    <a:lnTo>
                      <a:pt x="2307" y="1883"/>
                    </a:lnTo>
                    <a:lnTo>
                      <a:pt x="2328" y="1998"/>
                    </a:lnTo>
                    <a:lnTo>
                      <a:pt x="2342" y="2117"/>
                    </a:lnTo>
                    <a:lnTo>
                      <a:pt x="2351" y="2236"/>
                    </a:lnTo>
                    <a:lnTo>
                      <a:pt x="2355" y="2357"/>
                    </a:lnTo>
                    <a:lnTo>
                      <a:pt x="2351" y="2477"/>
                    </a:lnTo>
                    <a:lnTo>
                      <a:pt x="2342" y="2597"/>
                    </a:lnTo>
                    <a:lnTo>
                      <a:pt x="2328" y="2714"/>
                    </a:lnTo>
                    <a:lnTo>
                      <a:pt x="2307" y="2831"/>
                    </a:lnTo>
                    <a:lnTo>
                      <a:pt x="2281" y="2944"/>
                    </a:lnTo>
                    <a:lnTo>
                      <a:pt x="2248" y="3056"/>
                    </a:lnTo>
                    <a:lnTo>
                      <a:pt x="2212" y="3166"/>
                    </a:lnTo>
                    <a:lnTo>
                      <a:pt x="2169" y="3272"/>
                    </a:lnTo>
                    <a:lnTo>
                      <a:pt x="2122" y="3377"/>
                    </a:lnTo>
                    <a:lnTo>
                      <a:pt x="2070" y="3477"/>
                    </a:lnTo>
                    <a:lnTo>
                      <a:pt x="2013" y="3577"/>
                    </a:lnTo>
                    <a:lnTo>
                      <a:pt x="1951" y="3672"/>
                    </a:lnTo>
                    <a:lnTo>
                      <a:pt x="1885" y="3765"/>
                    </a:lnTo>
                    <a:lnTo>
                      <a:pt x="1816" y="3854"/>
                    </a:lnTo>
                    <a:lnTo>
                      <a:pt x="1741" y="3939"/>
                    </a:lnTo>
                    <a:lnTo>
                      <a:pt x="1663" y="4022"/>
                    </a:lnTo>
                    <a:lnTo>
                      <a:pt x="1581" y="4099"/>
                    </a:lnTo>
                    <a:lnTo>
                      <a:pt x="1497" y="4174"/>
                    </a:lnTo>
                    <a:lnTo>
                      <a:pt x="1407" y="4244"/>
                    </a:lnTo>
                    <a:lnTo>
                      <a:pt x="1314" y="4309"/>
                    </a:lnTo>
                    <a:lnTo>
                      <a:pt x="1220" y="4370"/>
                    </a:lnTo>
                    <a:lnTo>
                      <a:pt x="1120" y="4427"/>
                    </a:lnTo>
                    <a:lnTo>
                      <a:pt x="1018" y="4480"/>
                    </a:lnTo>
                    <a:lnTo>
                      <a:pt x="915" y="4527"/>
                    </a:lnTo>
                    <a:lnTo>
                      <a:pt x="807" y="4569"/>
                    </a:lnTo>
                    <a:lnTo>
                      <a:pt x="698" y="4606"/>
                    </a:lnTo>
                    <a:lnTo>
                      <a:pt x="587" y="4638"/>
                    </a:lnTo>
                    <a:lnTo>
                      <a:pt x="473" y="4664"/>
                    </a:lnTo>
                    <a:lnTo>
                      <a:pt x="357" y="4685"/>
                    </a:lnTo>
                    <a:lnTo>
                      <a:pt x="240" y="4700"/>
                    </a:lnTo>
                    <a:lnTo>
                      <a:pt x="120" y="4710"/>
                    </a:lnTo>
                    <a:lnTo>
                      <a:pt x="0" y="4712"/>
                    </a:lnTo>
                    <a:lnTo>
                      <a:pt x="0" y="4712"/>
                    </a:lnTo>
                    <a:lnTo>
                      <a:pt x="0" y="4712"/>
                    </a:lnTo>
                    <a:lnTo>
                      <a:pt x="0" y="4281"/>
                    </a:lnTo>
                    <a:lnTo>
                      <a:pt x="0" y="4281"/>
                    </a:lnTo>
                    <a:lnTo>
                      <a:pt x="0" y="4281"/>
                    </a:lnTo>
                    <a:lnTo>
                      <a:pt x="98" y="4279"/>
                    </a:lnTo>
                    <a:lnTo>
                      <a:pt x="195" y="4271"/>
                    </a:lnTo>
                    <a:lnTo>
                      <a:pt x="291" y="4259"/>
                    </a:lnTo>
                    <a:lnTo>
                      <a:pt x="386" y="4242"/>
                    </a:lnTo>
                    <a:lnTo>
                      <a:pt x="479" y="4221"/>
                    </a:lnTo>
                    <a:lnTo>
                      <a:pt x="570" y="4194"/>
                    </a:lnTo>
                    <a:lnTo>
                      <a:pt x="660" y="4164"/>
                    </a:lnTo>
                    <a:lnTo>
                      <a:pt x="747" y="4129"/>
                    </a:lnTo>
                    <a:lnTo>
                      <a:pt x="832" y="4091"/>
                    </a:lnTo>
                    <a:lnTo>
                      <a:pt x="915" y="4048"/>
                    </a:lnTo>
                    <a:lnTo>
                      <a:pt x="996" y="4002"/>
                    </a:lnTo>
                    <a:lnTo>
                      <a:pt x="1073" y="3951"/>
                    </a:lnTo>
                    <a:lnTo>
                      <a:pt x="1149" y="3898"/>
                    </a:lnTo>
                    <a:lnTo>
                      <a:pt x="1222" y="3841"/>
                    </a:lnTo>
                    <a:lnTo>
                      <a:pt x="1292" y="3780"/>
                    </a:lnTo>
                    <a:lnTo>
                      <a:pt x="1358" y="3717"/>
                    </a:lnTo>
                    <a:lnTo>
                      <a:pt x="1423" y="3650"/>
                    </a:lnTo>
                    <a:lnTo>
                      <a:pt x="1483" y="3579"/>
                    </a:lnTo>
                    <a:lnTo>
                      <a:pt x="1540" y="3507"/>
                    </a:lnTo>
                    <a:lnTo>
                      <a:pt x="1594" y="3432"/>
                    </a:lnTo>
                    <a:lnTo>
                      <a:pt x="1644" y="3353"/>
                    </a:lnTo>
                    <a:lnTo>
                      <a:pt x="1690" y="3273"/>
                    </a:lnTo>
                    <a:lnTo>
                      <a:pt x="1733" y="3189"/>
                    </a:lnTo>
                    <a:lnTo>
                      <a:pt x="1771" y="3104"/>
                    </a:lnTo>
                    <a:lnTo>
                      <a:pt x="1806" y="3017"/>
                    </a:lnTo>
                    <a:lnTo>
                      <a:pt x="1836" y="2928"/>
                    </a:lnTo>
                    <a:lnTo>
                      <a:pt x="1862" y="2836"/>
                    </a:lnTo>
                    <a:lnTo>
                      <a:pt x="1884" y="2743"/>
                    </a:lnTo>
                    <a:lnTo>
                      <a:pt x="1901" y="2648"/>
                    </a:lnTo>
                    <a:lnTo>
                      <a:pt x="1913" y="2552"/>
                    </a:lnTo>
                    <a:lnTo>
                      <a:pt x="1921" y="2455"/>
                    </a:lnTo>
                    <a:lnTo>
                      <a:pt x="1923" y="2357"/>
                    </a:lnTo>
                    <a:lnTo>
                      <a:pt x="1921" y="2257"/>
                    </a:lnTo>
                    <a:lnTo>
                      <a:pt x="1913" y="2160"/>
                    </a:lnTo>
                    <a:lnTo>
                      <a:pt x="1901" y="2064"/>
                    </a:lnTo>
                    <a:lnTo>
                      <a:pt x="1884" y="1969"/>
                    </a:lnTo>
                    <a:lnTo>
                      <a:pt x="1862" y="1876"/>
                    </a:lnTo>
                    <a:lnTo>
                      <a:pt x="1836" y="1786"/>
                    </a:lnTo>
                    <a:lnTo>
                      <a:pt x="1806" y="1696"/>
                    </a:lnTo>
                    <a:lnTo>
                      <a:pt x="1771" y="1609"/>
                    </a:lnTo>
                    <a:lnTo>
                      <a:pt x="1733" y="1523"/>
                    </a:lnTo>
                    <a:lnTo>
                      <a:pt x="1690" y="1441"/>
                    </a:lnTo>
                    <a:lnTo>
                      <a:pt x="1644" y="1360"/>
                    </a:lnTo>
                    <a:lnTo>
                      <a:pt x="1594" y="1282"/>
                    </a:lnTo>
                    <a:lnTo>
                      <a:pt x="1540" y="1206"/>
                    </a:lnTo>
                    <a:lnTo>
                      <a:pt x="1483" y="1133"/>
                    </a:lnTo>
                    <a:lnTo>
                      <a:pt x="1423" y="1064"/>
                    </a:lnTo>
                    <a:lnTo>
                      <a:pt x="1358" y="997"/>
                    </a:lnTo>
                    <a:lnTo>
                      <a:pt x="1292" y="933"/>
                    </a:lnTo>
                    <a:lnTo>
                      <a:pt x="1222" y="873"/>
                    </a:lnTo>
                    <a:lnTo>
                      <a:pt x="1149" y="815"/>
                    </a:lnTo>
                    <a:lnTo>
                      <a:pt x="1073" y="761"/>
                    </a:lnTo>
                    <a:lnTo>
                      <a:pt x="996" y="711"/>
                    </a:lnTo>
                    <a:lnTo>
                      <a:pt x="915" y="665"/>
                    </a:lnTo>
                    <a:lnTo>
                      <a:pt x="832" y="623"/>
                    </a:lnTo>
                    <a:lnTo>
                      <a:pt x="747" y="583"/>
                    </a:lnTo>
                    <a:lnTo>
                      <a:pt x="660" y="549"/>
                    </a:lnTo>
                    <a:lnTo>
                      <a:pt x="570" y="519"/>
                    </a:lnTo>
                    <a:lnTo>
                      <a:pt x="479" y="493"/>
                    </a:lnTo>
                    <a:lnTo>
                      <a:pt x="386" y="472"/>
                    </a:lnTo>
                    <a:lnTo>
                      <a:pt x="291" y="454"/>
                    </a:lnTo>
                    <a:lnTo>
                      <a:pt x="195" y="442"/>
                    </a:lnTo>
                    <a:lnTo>
                      <a:pt x="98" y="435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A70C1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1" name="Group 1"/>
          <p:cNvGrpSpPr/>
          <p:nvPr/>
        </p:nvGrpSpPr>
        <p:grpSpPr>
          <a:xfrm>
            <a:off x="533631" y="1379102"/>
            <a:ext cx="1780712" cy="611481"/>
            <a:chOff x="711509" y="1838802"/>
            <a:chExt cx="2374282" cy="815308"/>
          </a:xfrm>
        </p:grpSpPr>
        <p:sp>
          <p:nvSpPr>
            <p:cNvPr id="53" name="TextBox 51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54" name="TextBox 52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367520" y="1429001"/>
            <a:ext cx="1335327" cy="2544542"/>
            <a:chOff x="2367520" y="1429001"/>
            <a:chExt cx="1335327" cy="2544542"/>
          </a:xfrm>
        </p:grpSpPr>
        <p:cxnSp>
          <p:nvCxnSpPr>
            <p:cNvPr id="12" name="Straight Connector 12"/>
            <p:cNvCxnSpPr/>
            <p:nvPr/>
          </p:nvCxnSpPr>
          <p:spPr>
            <a:xfrm rot="16200000">
              <a:off x="2282405" y="2698433"/>
              <a:ext cx="1988888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/>
            <p:cNvCxnSpPr/>
            <p:nvPr/>
          </p:nvCxnSpPr>
          <p:spPr>
            <a:xfrm rot="10800000">
              <a:off x="2930452" y="3692877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4"/>
            <p:cNvCxnSpPr/>
            <p:nvPr/>
          </p:nvCxnSpPr>
          <p:spPr>
            <a:xfrm rot="10800000">
              <a:off x="2930452" y="1704743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/>
            <p:nvPr/>
          </p:nvCxnSpPr>
          <p:spPr>
            <a:xfrm flipH="1" flipV="1">
              <a:off x="3281220" y="2699911"/>
              <a:ext cx="421627" cy="6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6"/>
            <p:cNvSpPr/>
            <p:nvPr/>
          </p:nvSpPr>
          <p:spPr>
            <a:xfrm rot="10800000">
              <a:off x="2367520" y="3413366"/>
              <a:ext cx="560177" cy="560177"/>
            </a:xfrm>
            <a:prstGeom prst="ellipse">
              <a:avLst/>
            </a:prstGeom>
            <a:solidFill>
              <a:srgbClr val="8E0A17"/>
            </a:solidFill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Straight Connector 17"/>
            <p:cNvCxnSpPr/>
            <p:nvPr/>
          </p:nvCxnSpPr>
          <p:spPr>
            <a:xfrm rot="10800000">
              <a:off x="2930452" y="2699504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8"/>
            <p:cNvSpPr/>
            <p:nvPr/>
          </p:nvSpPr>
          <p:spPr>
            <a:xfrm rot="10800000">
              <a:off x="2367520" y="2423444"/>
              <a:ext cx="560177" cy="56017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19"/>
            <p:cNvSpPr/>
            <p:nvPr/>
          </p:nvSpPr>
          <p:spPr>
            <a:xfrm rot="10800000">
              <a:off x="2367520" y="1429001"/>
              <a:ext cx="560177" cy="560177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60"/>
            <p:cNvSpPr>
              <a:spLocks/>
            </p:cNvSpPr>
            <p:nvPr/>
          </p:nvSpPr>
          <p:spPr bwMode="auto">
            <a:xfrm flipH="1">
              <a:off x="2509285" y="3575144"/>
              <a:ext cx="279827" cy="245651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Group 61"/>
            <p:cNvGrpSpPr/>
            <p:nvPr/>
          </p:nvGrpSpPr>
          <p:grpSpPr>
            <a:xfrm>
              <a:off x="2510227" y="2576589"/>
              <a:ext cx="258611" cy="232408"/>
              <a:chOff x="5583238" y="3892551"/>
              <a:chExt cx="360363" cy="323850"/>
            </a:xfrm>
            <a:solidFill>
              <a:schemeClr val="bg1"/>
            </a:solidFill>
          </p:grpSpPr>
          <p:sp>
            <p:nvSpPr>
              <p:cNvPr id="50" name="Freeform: Shape 62"/>
              <p:cNvSpPr>
                <a:spLocks/>
              </p:cNvSpPr>
              <p:nvPr/>
            </p:nvSpPr>
            <p:spPr bwMode="auto">
              <a:xfrm>
                <a:off x="5811838" y="3892551"/>
                <a:ext cx="131763" cy="323850"/>
              </a:xfrm>
              <a:custGeom>
                <a:avLst/>
                <a:gdLst>
                  <a:gd name="T0" fmla="*/ 17 w 83"/>
                  <a:gd name="T1" fmla="*/ 57 h 204"/>
                  <a:gd name="T2" fmla="*/ 0 w 83"/>
                  <a:gd name="T3" fmla="*/ 57 h 204"/>
                  <a:gd name="T4" fmla="*/ 43 w 83"/>
                  <a:gd name="T5" fmla="*/ 0 h 204"/>
                  <a:gd name="T6" fmla="*/ 83 w 83"/>
                  <a:gd name="T7" fmla="*/ 57 h 204"/>
                  <a:gd name="T8" fmla="*/ 67 w 83"/>
                  <a:gd name="T9" fmla="*/ 57 h 204"/>
                  <a:gd name="T10" fmla="*/ 67 w 83"/>
                  <a:gd name="T11" fmla="*/ 204 h 204"/>
                  <a:gd name="T12" fmla="*/ 17 w 83"/>
                  <a:gd name="T13" fmla="*/ 204 h 204"/>
                  <a:gd name="T14" fmla="*/ 17 w 83"/>
                  <a:gd name="T1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04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7" y="57"/>
                    </a:lnTo>
                    <a:lnTo>
                      <a:pt x="67" y="204"/>
                    </a:lnTo>
                    <a:lnTo>
                      <a:pt x="17" y="204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63"/>
              <p:cNvSpPr>
                <a:spLocks/>
              </p:cNvSpPr>
              <p:nvPr/>
            </p:nvSpPr>
            <p:spPr bwMode="auto">
              <a:xfrm>
                <a:off x="5695951" y="3978276"/>
                <a:ext cx="131763" cy="238125"/>
              </a:xfrm>
              <a:custGeom>
                <a:avLst/>
                <a:gdLst>
                  <a:gd name="T0" fmla="*/ 66 w 83"/>
                  <a:gd name="T1" fmla="*/ 150 h 150"/>
                  <a:gd name="T2" fmla="*/ 19 w 83"/>
                  <a:gd name="T3" fmla="*/ 150 h 150"/>
                  <a:gd name="T4" fmla="*/ 19 w 83"/>
                  <a:gd name="T5" fmla="*/ 60 h 150"/>
                  <a:gd name="T6" fmla="*/ 0 w 83"/>
                  <a:gd name="T7" fmla="*/ 60 h 150"/>
                  <a:gd name="T8" fmla="*/ 43 w 83"/>
                  <a:gd name="T9" fmla="*/ 0 h 150"/>
                  <a:gd name="T10" fmla="*/ 83 w 83"/>
                  <a:gd name="T11" fmla="*/ 60 h 150"/>
                  <a:gd name="T12" fmla="*/ 66 w 83"/>
                  <a:gd name="T13" fmla="*/ 60 h 150"/>
                  <a:gd name="T14" fmla="*/ 66 w 83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0">
                    <a:moveTo>
                      <a:pt x="66" y="150"/>
                    </a:moveTo>
                    <a:lnTo>
                      <a:pt x="19" y="150"/>
                    </a:lnTo>
                    <a:lnTo>
                      <a:pt x="19" y="60"/>
                    </a:lnTo>
                    <a:lnTo>
                      <a:pt x="0" y="60"/>
                    </a:lnTo>
                    <a:lnTo>
                      <a:pt x="43" y="0"/>
                    </a:lnTo>
                    <a:lnTo>
                      <a:pt x="83" y="60"/>
                    </a:lnTo>
                    <a:lnTo>
                      <a:pt x="66" y="60"/>
                    </a:lnTo>
                    <a:lnTo>
                      <a:pt x="6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64"/>
              <p:cNvSpPr>
                <a:spLocks/>
              </p:cNvSpPr>
              <p:nvPr/>
            </p:nvSpPr>
            <p:spPr bwMode="auto">
              <a:xfrm>
                <a:off x="5583238" y="4068763"/>
                <a:ext cx="131763" cy="147638"/>
              </a:xfrm>
              <a:custGeom>
                <a:avLst/>
                <a:gdLst>
                  <a:gd name="T0" fmla="*/ 17 w 83"/>
                  <a:gd name="T1" fmla="*/ 57 h 93"/>
                  <a:gd name="T2" fmla="*/ 0 w 83"/>
                  <a:gd name="T3" fmla="*/ 57 h 93"/>
                  <a:gd name="T4" fmla="*/ 43 w 83"/>
                  <a:gd name="T5" fmla="*/ 0 h 93"/>
                  <a:gd name="T6" fmla="*/ 83 w 83"/>
                  <a:gd name="T7" fmla="*/ 57 h 93"/>
                  <a:gd name="T8" fmla="*/ 66 w 83"/>
                  <a:gd name="T9" fmla="*/ 57 h 93"/>
                  <a:gd name="T10" fmla="*/ 66 w 83"/>
                  <a:gd name="T11" fmla="*/ 93 h 93"/>
                  <a:gd name="T12" fmla="*/ 17 w 83"/>
                  <a:gd name="T13" fmla="*/ 93 h 93"/>
                  <a:gd name="T14" fmla="*/ 17 w 83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93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6" y="57"/>
                    </a:lnTo>
                    <a:lnTo>
                      <a:pt x="66" y="93"/>
                    </a:lnTo>
                    <a:lnTo>
                      <a:pt x="17" y="93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Freeform: Shape 65"/>
            <p:cNvSpPr>
              <a:spLocks/>
            </p:cNvSpPr>
            <p:nvPr/>
          </p:nvSpPr>
          <p:spPr bwMode="auto">
            <a:xfrm>
              <a:off x="2513387" y="1606840"/>
              <a:ext cx="261154" cy="206003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463165" y="1420522"/>
            <a:ext cx="1326119" cy="2544542"/>
            <a:chOff x="5443327" y="1429001"/>
            <a:chExt cx="1326119" cy="2544542"/>
          </a:xfrm>
        </p:grpSpPr>
        <p:cxnSp>
          <p:nvCxnSpPr>
            <p:cNvPr id="4" name="Straight Connector 4"/>
            <p:cNvCxnSpPr/>
            <p:nvPr/>
          </p:nvCxnSpPr>
          <p:spPr>
            <a:xfrm rot="5400000">
              <a:off x="4865672" y="2702601"/>
              <a:ext cx="1988888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5"/>
            <p:cNvCxnSpPr/>
            <p:nvPr/>
          </p:nvCxnSpPr>
          <p:spPr>
            <a:xfrm>
              <a:off x="5859363" y="1708157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6"/>
            <p:cNvCxnSpPr/>
            <p:nvPr/>
          </p:nvCxnSpPr>
          <p:spPr>
            <a:xfrm>
              <a:off x="5859363" y="3696291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7"/>
            <p:cNvCxnSpPr/>
            <p:nvPr/>
          </p:nvCxnSpPr>
          <p:spPr>
            <a:xfrm flipV="1">
              <a:off x="5443327" y="2704633"/>
              <a:ext cx="412421" cy="330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8"/>
            <p:cNvSpPr/>
            <p:nvPr/>
          </p:nvSpPr>
          <p:spPr>
            <a:xfrm>
              <a:off x="6209269" y="1429001"/>
              <a:ext cx="560177" cy="56017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Straight Connector 9"/>
            <p:cNvCxnSpPr/>
            <p:nvPr/>
          </p:nvCxnSpPr>
          <p:spPr>
            <a:xfrm>
              <a:off x="5859363" y="2705531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10"/>
            <p:cNvSpPr/>
            <p:nvPr/>
          </p:nvSpPr>
          <p:spPr>
            <a:xfrm>
              <a:off x="6209269" y="2418923"/>
              <a:ext cx="560177" cy="560177"/>
            </a:xfrm>
            <a:prstGeom prst="ellipse">
              <a:avLst/>
            </a:prstGeom>
            <a:solidFill>
              <a:srgbClr val="BB0E1F"/>
            </a:solidFill>
            <a:ln w="57150">
              <a:solidFill>
                <a:srgbClr val="9D0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1"/>
            <p:cNvSpPr/>
            <p:nvPr/>
          </p:nvSpPr>
          <p:spPr>
            <a:xfrm>
              <a:off x="6209269" y="3413366"/>
              <a:ext cx="560177" cy="560177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9"/>
            <p:cNvSpPr>
              <a:spLocks/>
            </p:cNvSpPr>
            <p:nvPr/>
          </p:nvSpPr>
          <p:spPr bwMode="auto">
            <a:xfrm>
              <a:off x="6329962" y="1573443"/>
              <a:ext cx="282959" cy="261784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Group 66"/>
            <p:cNvGrpSpPr/>
            <p:nvPr/>
          </p:nvGrpSpPr>
          <p:grpSpPr>
            <a:xfrm>
              <a:off x="6359127" y="3570368"/>
              <a:ext cx="284536" cy="244994"/>
              <a:chOff x="5888038" y="5661025"/>
              <a:chExt cx="1393826" cy="1200151"/>
            </a:xfrm>
            <a:solidFill>
              <a:schemeClr val="bg1"/>
            </a:solidFill>
          </p:grpSpPr>
          <p:sp>
            <p:nvSpPr>
              <p:cNvPr id="43" name="Oval 67"/>
              <p:cNvSpPr>
                <a:spLocks/>
              </p:cNvSpPr>
              <p:nvPr/>
            </p:nvSpPr>
            <p:spPr bwMode="auto">
              <a:xfrm>
                <a:off x="6192838" y="5859463"/>
                <a:ext cx="133350" cy="1254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Oval 68"/>
              <p:cNvSpPr>
                <a:spLocks/>
              </p:cNvSpPr>
              <p:nvPr/>
            </p:nvSpPr>
            <p:spPr bwMode="auto">
              <a:xfrm>
                <a:off x="6454776" y="5661025"/>
                <a:ext cx="230188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69"/>
              <p:cNvSpPr>
                <a:spLocks/>
              </p:cNvSpPr>
              <p:nvPr/>
            </p:nvSpPr>
            <p:spPr bwMode="auto">
              <a:xfrm>
                <a:off x="6837363" y="5862638"/>
                <a:ext cx="136525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Rectangle 70"/>
              <p:cNvSpPr>
                <a:spLocks/>
              </p:cNvSpPr>
              <p:nvPr/>
            </p:nvSpPr>
            <p:spPr bwMode="auto">
              <a:xfrm>
                <a:off x="6149976" y="6653213"/>
                <a:ext cx="839788" cy="207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71"/>
              <p:cNvSpPr>
                <a:spLocks/>
              </p:cNvSpPr>
              <p:nvPr/>
            </p:nvSpPr>
            <p:spPr bwMode="auto">
              <a:xfrm>
                <a:off x="7048501" y="5797550"/>
                <a:ext cx="233363" cy="207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Oval 72"/>
              <p:cNvSpPr>
                <a:spLocks/>
              </p:cNvSpPr>
              <p:nvPr/>
            </p:nvSpPr>
            <p:spPr bwMode="auto">
              <a:xfrm>
                <a:off x="5888038" y="5800725"/>
                <a:ext cx="233363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73"/>
              <p:cNvSpPr>
                <a:spLocks/>
              </p:cNvSpPr>
              <p:nvPr/>
            </p:nvSpPr>
            <p:spPr bwMode="auto">
              <a:xfrm>
                <a:off x="6049963" y="5907088"/>
                <a:ext cx="1076325" cy="704850"/>
              </a:xfrm>
              <a:custGeom>
                <a:avLst/>
                <a:gdLst>
                  <a:gd name="T0" fmla="*/ 316 w 346"/>
                  <a:gd name="T1" fmla="*/ 39 h 227"/>
                  <a:gd name="T2" fmla="*/ 265 w 346"/>
                  <a:gd name="T3" fmla="*/ 85 h 227"/>
                  <a:gd name="T4" fmla="*/ 269 w 346"/>
                  <a:gd name="T5" fmla="*/ 38 h 227"/>
                  <a:gd name="T6" fmla="*/ 253 w 346"/>
                  <a:gd name="T7" fmla="*/ 36 h 227"/>
                  <a:gd name="T8" fmla="*/ 222 w 346"/>
                  <a:gd name="T9" fmla="*/ 75 h 227"/>
                  <a:gd name="T10" fmla="*/ 182 w 346"/>
                  <a:gd name="T11" fmla="*/ 12 h 227"/>
                  <a:gd name="T12" fmla="*/ 152 w 346"/>
                  <a:gd name="T13" fmla="*/ 12 h 227"/>
                  <a:gd name="T14" fmla="*/ 113 w 346"/>
                  <a:gd name="T15" fmla="*/ 74 h 227"/>
                  <a:gd name="T16" fmla="*/ 86 w 346"/>
                  <a:gd name="T17" fmla="*/ 36 h 227"/>
                  <a:gd name="T18" fmla="*/ 71 w 346"/>
                  <a:gd name="T19" fmla="*/ 36 h 227"/>
                  <a:gd name="T20" fmla="*/ 73 w 346"/>
                  <a:gd name="T21" fmla="*/ 88 h 227"/>
                  <a:gd name="T22" fmla="*/ 23 w 346"/>
                  <a:gd name="T23" fmla="*/ 39 h 227"/>
                  <a:gd name="T24" fmla="*/ 0 w 346"/>
                  <a:gd name="T25" fmla="*/ 47 h 227"/>
                  <a:gd name="T26" fmla="*/ 32 w 346"/>
                  <a:gd name="T27" fmla="*/ 227 h 227"/>
                  <a:gd name="T28" fmla="*/ 301 w 346"/>
                  <a:gd name="T29" fmla="*/ 227 h 227"/>
                  <a:gd name="T30" fmla="*/ 346 w 346"/>
                  <a:gd name="T31" fmla="*/ 52 h 227"/>
                  <a:gd name="T32" fmla="*/ 316 w 346"/>
                  <a:gd name="T33" fmla="*/ 3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227">
                    <a:moveTo>
                      <a:pt x="316" y="39"/>
                    </a:moveTo>
                    <a:cubicBezTo>
                      <a:pt x="265" y="85"/>
                      <a:pt x="265" y="85"/>
                      <a:pt x="265" y="85"/>
                    </a:cubicBezTo>
                    <a:cubicBezTo>
                      <a:pt x="269" y="38"/>
                      <a:pt x="269" y="38"/>
                      <a:pt x="269" y="38"/>
                    </a:cubicBezTo>
                    <a:cubicBezTo>
                      <a:pt x="269" y="38"/>
                      <a:pt x="262" y="27"/>
                      <a:pt x="253" y="36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182" y="12"/>
                      <a:pt x="182" y="12"/>
                      <a:pt x="182" y="12"/>
                    </a:cubicBezTo>
                    <a:cubicBezTo>
                      <a:pt x="182" y="12"/>
                      <a:pt x="171" y="0"/>
                      <a:pt x="152" y="12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79" y="25"/>
                      <a:pt x="71" y="3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7" y="32"/>
                      <a:pt x="0" y="47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301" y="227"/>
                      <a:pt x="301" y="227"/>
                      <a:pt x="301" y="227"/>
                    </a:cubicBezTo>
                    <a:cubicBezTo>
                      <a:pt x="346" y="52"/>
                      <a:pt x="346" y="52"/>
                      <a:pt x="346" y="52"/>
                    </a:cubicBezTo>
                    <a:cubicBezTo>
                      <a:pt x="346" y="52"/>
                      <a:pt x="341" y="29"/>
                      <a:pt x="31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Freeform: Shape 74"/>
            <p:cNvSpPr/>
            <p:nvPr/>
          </p:nvSpPr>
          <p:spPr>
            <a:xfrm>
              <a:off x="6349561" y="2561123"/>
              <a:ext cx="281969" cy="264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Group 75"/>
          <p:cNvGrpSpPr/>
          <p:nvPr/>
        </p:nvGrpSpPr>
        <p:grpSpPr>
          <a:xfrm>
            <a:off x="533631" y="2434694"/>
            <a:ext cx="1780712" cy="611481"/>
            <a:chOff x="711509" y="1838802"/>
            <a:chExt cx="2374282" cy="815308"/>
          </a:xfrm>
        </p:grpSpPr>
        <p:sp>
          <p:nvSpPr>
            <p:cNvPr id="41" name="TextBox 76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42" name="TextBox 77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29" name="Group 78"/>
          <p:cNvGrpSpPr/>
          <p:nvPr/>
        </p:nvGrpSpPr>
        <p:grpSpPr>
          <a:xfrm>
            <a:off x="533631" y="3455555"/>
            <a:ext cx="1780712" cy="611481"/>
            <a:chOff x="711509" y="1838802"/>
            <a:chExt cx="2374282" cy="815308"/>
          </a:xfrm>
        </p:grpSpPr>
        <p:sp>
          <p:nvSpPr>
            <p:cNvPr id="39" name="TextBox 79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40" name="TextBox 80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30" name="Group 81"/>
          <p:cNvGrpSpPr/>
          <p:nvPr/>
        </p:nvGrpSpPr>
        <p:grpSpPr>
          <a:xfrm>
            <a:off x="6825435" y="1379102"/>
            <a:ext cx="1780712" cy="611481"/>
            <a:chOff x="711509" y="1838802"/>
            <a:chExt cx="2374282" cy="815308"/>
          </a:xfrm>
        </p:grpSpPr>
        <p:sp>
          <p:nvSpPr>
            <p:cNvPr id="37" name="TextBox 82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8" name="TextBox 83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 dirty="0">
                  <a:solidFill/>
                </a:rPr>
                <a:t>标题文本预设</a:t>
              </a:r>
            </a:p>
          </p:txBody>
        </p:sp>
      </p:grpSp>
      <p:grpSp>
        <p:nvGrpSpPr>
          <p:cNvPr id="31" name="Group 84"/>
          <p:cNvGrpSpPr/>
          <p:nvPr/>
        </p:nvGrpSpPr>
        <p:grpSpPr>
          <a:xfrm>
            <a:off x="6831555" y="2383888"/>
            <a:ext cx="1780712" cy="611481"/>
            <a:chOff x="711509" y="1838802"/>
            <a:chExt cx="2374282" cy="815308"/>
          </a:xfrm>
        </p:grpSpPr>
        <p:sp>
          <p:nvSpPr>
            <p:cNvPr id="35" name="TextBox 85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6" name="TextBox 86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32" name="Group 87"/>
          <p:cNvGrpSpPr/>
          <p:nvPr/>
        </p:nvGrpSpPr>
        <p:grpSpPr>
          <a:xfrm>
            <a:off x="6825435" y="3455555"/>
            <a:ext cx="1780712" cy="611481"/>
            <a:chOff x="711509" y="1838802"/>
            <a:chExt cx="2374282" cy="815308"/>
          </a:xfrm>
        </p:grpSpPr>
        <p:sp>
          <p:nvSpPr>
            <p:cNvPr id="33" name="TextBox 88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4" name="TextBox 89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0D4F74B-203A-BAC4-C242-5CF7A2E92118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82" name="Picture 81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79" name="任意多边形 7">
              <a:extLst>
                <a:ext uri="{FF2B5EF4-FFF2-40B4-BE49-F238E27FC236}">
                  <a16:creationId xmlns:a16="http://schemas.microsoft.com/office/drawing/2014/main" id="{463F745D-0924-7A0A-7F88-EDFE3904D91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任意多边形 8">
              <a:extLst>
                <a:ext uri="{FF2B5EF4-FFF2-40B4-BE49-F238E27FC236}">
                  <a16:creationId xmlns:a16="http://schemas.microsoft.com/office/drawing/2014/main" id="{4D85C7CD-D118-80CE-259E-2ABB71E2CE4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Title 1">
              <a:extLst>
                <a:ext uri="{FF2B5EF4-FFF2-40B4-BE49-F238E27FC236}">
                  <a16:creationId xmlns:a16="http://schemas.microsoft.com/office/drawing/2014/main" id="{A76B4F06-454B-BA0A-6CB0-CAC220033BD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7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3D5A99D-B182-C9D5-8D0D-5DADF79BD2C8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EF956615-C0C4-35F1-9B8B-AC042D76D34A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21E756A4-BA88-2AE9-B681-CD6BFC90B3D0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F725111-9F36-2844-E9F6-4C6BD3B19F3A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研究结果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FFC3B256-5E18-C56C-9B02-CEB8F5006BBC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03C07D-581C-A56D-1612-280572DF2855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45A7ACEF-7AE4-F808-C2CF-AC52CBA4E6FA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9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C45E8CCB-F0CA-49DC-84C0-722760159FEA}"/>
              </a:ext>
            </a:extLst>
          </p:cNvPr>
          <p:cNvGrpSpPr/>
          <p:nvPr/>
        </p:nvGrpSpPr>
        <p:grpSpPr>
          <a:xfrm>
            <a:off x="3423745" y="1663067"/>
            <a:ext cx="1764599" cy="1764593"/>
            <a:chOff x="4800050" y="2348734"/>
            <a:chExt cx="2352798" cy="2352790"/>
          </a:xfrm>
        </p:grpSpPr>
        <p:sp>
          <p:nvSpPr>
            <p:cNvPr id="452" name="Freeform 6">
              <a:extLst>
                <a:ext uri="{FF2B5EF4-FFF2-40B4-BE49-F238E27FC236}">
                  <a16:creationId xmlns:a16="http://schemas.microsoft.com/office/drawing/2014/main" id="{DEF888D5-427D-4A89-A0AF-8412D1C62352}"/>
                </a:ext>
              </a:extLst>
            </p:cNvPr>
            <p:cNvSpPr/>
            <p:nvPr/>
          </p:nvSpPr>
          <p:spPr>
            <a:xfrm>
              <a:off x="4800050" y="2348734"/>
              <a:ext cx="2352798" cy="2352790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dirty="0">
                <a:cs typeface="+mn-ea"/>
                <a:sym typeface="+mn-lt"/>
              </a:endParaRPr>
            </a:p>
          </p:txBody>
        </p:sp>
        <p:sp>
          <p:nvSpPr>
            <p:cNvPr id="453" name="Oval 7">
              <a:extLst>
                <a:ext uri="{FF2B5EF4-FFF2-40B4-BE49-F238E27FC236}">
                  <a16:creationId xmlns:a16="http://schemas.microsoft.com/office/drawing/2014/main" id="{CFB37A8A-EE20-491E-9332-3C0832FC5323}"/>
                </a:ext>
              </a:extLst>
            </p:cNvPr>
            <p:cNvSpPr/>
            <p:nvPr/>
          </p:nvSpPr>
          <p:spPr>
            <a:xfrm>
              <a:off x="5246579" y="2795260"/>
              <a:ext cx="1459740" cy="1459738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757">
            <a:extLst>
              <a:ext uri="{FF2B5EF4-FFF2-40B4-BE49-F238E27FC236}">
                <a16:creationId xmlns:a16="http://schemas.microsoft.com/office/drawing/2014/main" id="{0FC571E6-E9D6-4DCC-8F11-DC0707DC587D}"/>
              </a:ext>
            </a:extLst>
          </p:cNvPr>
          <p:cNvGrpSpPr/>
          <p:nvPr/>
        </p:nvGrpSpPr>
        <p:grpSpPr>
          <a:xfrm>
            <a:off x="4985424" y="2289831"/>
            <a:ext cx="1142117" cy="1142113"/>
            <a:chOff x="6882288" y="3184419"/>
            <a:chExt cx="1522822" cy="1522817"/>
          </a:xfrm>
        </p:grpSpPr>
        <p:sp>
          <p:nvSpPr>
            <p:cNvPr id="450" name="Freeform 158">
              <a:extLst>
                <a:ext uri="{FF2B5EF4-FFF2-40B4-BE49-F238E27FC236}">
                  <a16:creationId xmlns:a16="http://schemas.microsoft.com/office/drawing/2014/main" id="{1CF0A387-2FEE-4C57-B253-3BD184C9A827}"/>
                </a:ext>
              </a:extLst>
            </p:cNvPr>
            <p:cNvSpPr/>
            <p:nvPr/>
          </p:nvSpPr>
          <p:spPr>
            <a:xfrm>
              <a:off x="6882288" y="3184419"/>
              <a:ext cx="1522822" cy="1522817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dirty="0">
                <a:cs typeface="+mn-ea"/>
                <a:sym typeface="+mn-lt"/>
              </a:endParaRPr>
            </a:p>
          </p:txBody>
        </p:sp>
        <p:sp>
          <p:nvSpPr>
            <p:cNvPr id="451" name="Oval 159">
              <a:extLst>
                <a:ext uri="{FF2B5EF4-FFF2-40B4-BE49-F238E27FC236}">
                  <a16:creationId xmlns:a16="http://schemas.microsoft.com/office/drawing/2014/main" id="{482A0A0B-AC54-4D01-A108-F0A5B8D566F3}"/>
                </a:ext>
              </a:extLst>
            </p:cNvPr>
            <p:cNvSpPr/>
            <p:nvPr/>
          </p:nvSpPr>
          <p:spPr>
            <a:xfrm>
              <a:off x="7171299" y="3473428"/>
              <a:ext cx="944801" cy="944799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C4B0C311-156D-491D-B371-FB37B8A03E1C}"/>
              </a:ext>
            </a:extLst>
          </p:cNvPr>
          <p:cNvGrpSpPr/>
          <p:nvPr/>
        </p:nvGrpSpPr>
        <p:grpSpPr>
          <a:xfrm>
            <a:off x="2805102" y="2490313"/>
            <a:ext cx="830801" cy="830798"/>
            <a:chOff x="3975192" y="3451728"/>
            <a:chExt cx="1107734" cy="1107730"/>
          </a:xfrm>
        </p:grpSpPr>
        <p:sp>
          <p:nvSpPr>
            <p:cNvPr id="448" name="Freeform 309">
              <a:extLst>
                <a:ext uri="{FF2B5EF4-FFF2-40B4-BE49-F238E27FC236}">
                  <a16:creationId xmlns:a16="http://schemas.microsoft.com/office/drawing/2014/main" id="{2D094493-587D-4430-90F7-1F1CFF566215}"/>
                </a:ext>
              </a:extLst>
            </p:cNvPr>
            <p:cNvSpPr/>
            <p:nvPr/>
          </p:nvSpPr>
          <p:spPr>
            <a:xfrm>
              <a:off x="3975192" y="3451728"/>
              <a:ext cx="1107734" cy="1107730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kern="1200" dirty="0">
                <a:cs typeface="+mn-ea"/>
                <a:sym typeface="+mn-lt"/>
              </a:endParaRPr>
            </a:p>
          </p:txBody>
        </p:sp>
        <p:sp>
          <p:nvSpPr>
            <p:cNvPr id="449" name="Oval 310">
              <a:extLst>
                <a:ext uri="{FF2B5EF4-FFF2-40B4-BE49-F238E27FC236}">
                  <a16:creationId xmlns:a16="http://schemas.microsoft.com/office/drawing/2014/main" id="{CE26D0A3-59A6-46F8-8804-AA8DE8AF6077}"/>
                </a:ext>
              </a:extLst>
            </p:cNvPr>
            <p:cNvSpPr/>
            <p:nvPr/>
          </p:nvSpPr>
          <p:spPr>
            <a:xfrm>
              <a:off x="4185425" y="3661959"/>
              <a:ext cx="687269" cy="687267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311">
            <a:extLst>
              <a:ext uri="{FF2B5EF4-FFF2-40B4-BE49-F238E27FC236}">
                <a16:creationId xmlns:a16="http://schemas.microsoft.com/office/drawing/2014/main" id="{1183C757-C3FE-4CFA-8E6D-DBCFA57D4CA0}"/>
              </a:ext>
            </a:extLst>
          </p:cNvPr>
          <p:cNvGrpSpPr/>
          <p:nvPr/>
        </p:nvGrpSpPr>
        <p:grpSpPr>
          <a:xfrm flipH="1" flipV="1">
            <a:off x="2512793" y="2798837"/>
            <a:ext cx="813039" cy="885968"/>
            <a:chOff x="654280" y="1047000"/>
            <a:chExt cx="3037332" cy="3309787"/>
          </a:xfrm>
        </p:grpSpPr>
        <p:grpSp>
          <p:nvGrpSpPr>
            <p:cNvPr id="305" name="Group 312">
              <a:extLst>
                <a:ext uri="{FF2B5EF4-FFF2-40B4-BE49-F238E27FC236}">
                  <a16:creationId xmlns:a16="http://schemas.microsoft.com/office/drawing/2014/main" id="{70D79F2A-84D9-461D-8AF5-877FFD81E1F6}"/>
                </a:ext>
              </a:extLst>
            </p:cNvPr>
            <p:cNvGrpSpPr/>
            <p:nvPr/>
          </p:nvGrpSpPr>
          <p:grpSpPr>
            <a:xfrm>
              <a:off x="654280" y="2079826"/>
              <a:ext cx="3024555" cy="2276961"/>
              <a:chOff x="604505" y="1981058"/>
              <a:chExt cx="3153719" cy="2374200"/>
            </a:xfrm>
          </p:grpSpPr>
          <p:grpSp>
            <p:nvGrpSpPr>
              <p:cNvPr id="326" name="Group 336">
                <a:extLst>
                  <a:ext uri="{FF2B5EF4-FFF2-40B4-BE49-F238E27FC236}">
                    <a16:creationId xmlns:a16="http://schemas.microsoft.com/office/drawing/2014/main" id="{AA72F732-1438-4EEA-A074-384A1EA1D5B3}"/>
                  </a:ext>
                </a:extLst>
              </p:cNvPr>
              <p:cNvGrpSpPr/>
              <p:nvPr/>
            </p:nvGrpSpPr>
            <p:grpSpPr>
              <a:xfrm rot="15155533" flipH="1">
                <a:off x="773232" y="1812331"/>
                <a:ext cx="2374200" cy="2711653"/>
                <a:chOff x="6326188" y="1654175"/>
                <a:chExt cx="2410644" cy="3082384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08" name="Freeform 129">
                  <a:extLst>
                    <a:ext uri="{FF2B5EF4-FFF2-40B4-BE49-F238E27FC236}">
                      <a16:creationId xmlns:a16="http://schemas.microsoft.com/office/drawing/2014/main" id="{0C32E34F-39CC-47B9-B684-43E9DC370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30">
                  <a:extLst>
                    <a:ext uri="{FF2B5EF4-FFF2-40B4-BE49-F238E27FC236}">
                      <a16:creationId xmlns:a16="http://schemas.microsoft.com/office/drawing/2014/main" id="{68CD9FBD-65DC-4B17-A9F6-60D2A97A8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31">
                  <a:extLst>
                    <a:ext uri="{FF2B5EF4-FFF2-40B4-BE49-F238E27FC236}">
                      <a16:creationId xmlns:a16="http://schemas.microsoft.com/office/drawing/2014/main" id="{2003E913-E2B1-43B4-BE02-CD8B83442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32">
                  <a:extLst>
                    <a:ext uri="{FF2B5EF4-FFF2-40B4-BE49-F238E27FC236}">
                      <a16:creationId xmlns:a16="http://schemas.microsoft.com/office/drawing/2014/main" id="{4A83DF3C-889C-4F29-9839-3031EBAC7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33">
                  <a:extLst>
                    <a:ext uri="{FF2B5EF4-FFF2-40B4-BE49-F238E27FC236}">
                      <a16:creationId xmlns:a16="http://schemas.microsoft.com/office/drawing/2014/main" id="{2508E962-BFD5-48E0-BADB-13CABCD9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34">
                  <a:extLst>
                    <a:ext uri="{FF2B5EF4-FFF2-40B4-BE49-F238E27FC236}">
                      <a16:creationId xmlns:a16="http://schemas.microsoft.com/office/drawing/2014/main" id="{8D6D2BC9-F995-4D92-B8CE-A165AD7BA1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35">
                  <a:extLst>
                    <a:ext uri="{FF2B5EF4-FFF2-40B4-BE49-F238E27FC236}">
                      <a16:creationId xmlns:a16="http://schemas.microsoft.com/office/drawing/2014/main" id="{FF0AF9D0-87D4-4E4D-B599-37088DFF1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36">
                  <a:extLst>
                    <a:ext uri="{FF2B5EF4-FFF2-40B4-BE49-F238E27FC236}">
                      <a16:creationId xmlns:a16="http://schemas.microsoft.com/office/drawing/2014/main" id="{96DEEC6D-EEC2-4A2B-9E50-D5A51B7ED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37">
                  <a:extLst>
                    <a:ext uri="{FF2B5EF4-FFF2-40B4-BE49-F238E27FC236}">
                      <a16:creationId xmlns:a16="http://schemas.microsoft.com/office/drawing/2014/main" id="{7C74F639-3443-45FD-B564-294B3CAAF4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38">
                  <a:extLst>
                    <a:ext uri="{FF2B5EF4-FFF2-40B4-BE49-F238E27FC236}">
                      <a16:creationId xmlns:a16="http://schemas.microsoft.com/office/drawing/2014/main" id="{204973A7-48E1-4980-93CA-3465D76F7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39">
                  <a:extLst>
                    <a:ext uri="{FF2B5EF4-FFF2-40B4-BE49-F238E27FC236}">
                      <a16:creationId xmlns:a16="http://schemas.microsoft.com/office/drawing/2014/main" id="{BBC06985-4C61-4EAD-B247-6BE662D72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40">
                  <a:extLst>
                    <a:ext uri="{FF2B5EF4-FFF2-40B4-BE49-F238E27FC236}">
                      <a16:creationId xmlns:a16="http://schemas.microsoft.com/office/drawing/2014/main" id="{FF5E9647-F514-4E4F-B262-5B90F1F24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41">
                  <a:extLst>
                    <a:ext uri="{FF2B5EF4-FFF2-40B4-BE49-F238E27FC236}">
                      <a16:creationId xmlns:a16="http://schemas.microsoft.com/office/drawing/2014/main" id="{FC502CE6-3145-49C9-BAA9-49CF135F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42">
                  <a:extLst>
                    <a:ext uri="{FF2B5EF4-FFF2-40B4-BE49-F238E27FC236}">
                      <a16:creationId xmlns:a16="http://schemas.microsoft.com/office/drawing/2014/main" id="{A759728B-B25E-4800-BD2E-290D4F939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43">
                  <a:extLst>
                    <a:ext uri="{FF2B5EF4-FFF2-40B4-BE49-F238E27FC236}">
                      <a16:creationId xmlns:a16="http://schemas.microsoft.com/office/drawing/2014/main" id="{1C567537-D0D2-44BC-B33B-4F9DE6736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Rectangle 144">
                  <a:extLst>
                    <a:ext uri="{FF2B5EF4-FFF2-40B4-BE49-F238E27FC236}">
                      <a16:creationId xmlns:a16="http://schemas.microsoft.com/office/drawing/2014/main" id="{4FE5F876-D9C9-4DB4-9E12-51FA4B81A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45">
                  <a:extLst>
                    <a:ext uri="{FF2B5EF4-FFF2-40B4-BE49-F238E27FC236}">
                      <a16:creationId xmlns:a16="http://schemas.microsoft.com/office/drawing/2014/main" id="{45BE2B08-952F-437E-AB36-B880F0A34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46">
                  <a:extLst>
                    <a:ext uri="{FF2B5EF4-FFF2-40B4-BE49-F238E27FC236}">
                      <a16:creationId xmlns:a16="http://schemas.microsoft.com/office/drawing/2014/main" id="{039D3D13-B1A3-49E6-9F24-188B084EA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47">
                  <a:extLst>
                    <a:ext uri="{FF2B5EF4-FFF2-40B4-BE49-F238E27FC236}">
                      <a16:creationId xmlns:a16="http://schemas.microsoft.com/office/drawing/2014/main" id="{589AE996-3DC9-49CE-9646-9603BF638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48">
                  <a:extLst>
                    <a:ext uri="{FF2B5EF4-FFF2-40B4-BE49-F238E27FC236}">
                      <a16:creationId xmlns:a16="http://schemas.microsoft.com/office/drawing/2014/main" id="{C6BA2BC0-C8D8-4D1D-8CA1-C6A0807C5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49">
                  <a:extLst>
                    <a:ext uri="{FF2B5EF4-FFF2-40B4-BE49-F238E27FC236}">
                      <a16:creationId xmlns:a16="http://schemas.microsoft.com/office/drawing/2014/main" id="{193E345D-6DFA-454E-8CCB-A8790E538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50">
                  <a:extLst>
                    <a:ext uri="{FF2B5EF4-FFF2-40B4-BE49-F238E27FC236}">
                      <a16:creationId xmlns:a16="http://schemas.microsoft.com/office/drawing/2014/main" id="{265353C6-E7C1-484B-AF81-D599BE7AB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51">
                  <a:extLst>
                    <a:ext uri="{FF2B5EF4-FFF2-40B4-BE49-F238E27FC236}">
                      <a16:creationId xmlns:a16="http://schemas.microsoft.com/office/drawing/2014/main" id="{E8A9D816-0600-4545-A402-9BF165A81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52">
                  <a:extLst>
                    <a:ext uri="{FF2B5EF4-FFF2-40B4-BE49-F238E27FC236}">
                      <a16:creationId xmlns:a16="http://schemas.microsoft.com/office/drawing/2014/main" id="{9C2F4DDD-EB59-4608-9B10-F17ACF43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53">
                  <a:extLst>
                    <a:ext uri="{FF2B5EF4-FFF2-40B4-BE49-F238E27FC236}">
                      <a16:creationId xmlns:a16="http://schemas.microsoft.com/office/drawing/2014/main" id="{301413D1-115E-40F0-8587-2B6DC8DB0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54">
                  <a:extLst>
                    <a:ext uri="{FF2B5EF4-FFF2-40B4-BE49-F238E27FC236}">
                      <a16:creationId xmlns:a16="http://schemas.microsoft.com/office/drawing/2014/main" id="{17CF1B93-4B2E-4408-BBE2-6C84C0CCA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55">
                  <a:extLst>
                    <a:ext uri="{FF2B5EF4-FFF2-40B4-BE49-F238E27FC236}">
                      <a16:creationId xmlns:a16="http://schemas.microsoft.com/office/drawing/2014/main" id="{A8F4DB68-7DE5-4989-9D6C-089EA0109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1470" y="1748884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56">
                  <a:extLst>
                    <a:ext uri="{FF2B5EF4-FFF2-40B4-BE49-F238E27FC236}">
                      <a16:creationId xmlns:a16="http://schemas.microsoft.com/office/drawing/2014/main" id="{EC748A07-9B27-461E-90C7-1A7F07C53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57">
                  <a:extLst>
                    <a:ext uri="{FF2B5EF4-FFF2-40B4-BE49-F238E27FC236}">
                      <a16:creationId xmlns:a16="http://schemas.microsoft.com/office/drawing/2014/main" id="{FA70C0DA-5B4C-4FE0-B240-F22325D41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58">
                  <a:extLst>
                    <a:ext uri="{FF2B5EF4-FFF2-40B4-BE49-F238E27FC236}">
                      <a16:creationId xmlns:a16="http://schemas.microsoft.com/office/drawing/2014/main" id="{3B9A10B5-3382-483E-8AB7-8F85BCDC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59">
                  <a:extLst>
                    <a:ext uri="{FF2B5EF4-FFF2-40B4-BE49-F238E27FC236}">
                      <a16:creationId xmlns:a16="http://schemas.microsoft.com/office/drawing/2014/main" id="{1D70CD01-9B33-495A-A5B3-84F54843D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60">
                  <a:extLst>
                    <a:ext uri="{FF2B5EF4-FFF2-40B4-BE49-F238E27FC236}">
                      <a16:creationId xmlns:a16="http://schemas.microsoft.com/office/drawing/2014/main" id="{AC134DFF-A74E-4EC0-9B56-78FFF40A1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61">
                  <a:extLst>
                    <a:ext uri="{FF2B5EF4-FFF2-40B4-BE49-F238E27FC236}">
                      <a16:creationId xmlns:a16="http://schemas.microsoft.com/office/drawing/2014/main" id="{49024F31-99B6-4257-BE8C-9C219F19D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62">
                  <a:extLst>
                    <a:ext uri="{FF2B5EF4-FFF2-40B4-BE49-F238E27FC236}">
                      <a16:creationId xmlns:a16="http://schemas.microsoft.com/office/drawing/2014/main" id="{B6F471B2-DFE0-4973-865F-E80FD3625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63">
                  <a:extLst>
                    <a:ext uri="{FF2B5EF4-FFF2-40B4-BE49-F238E27FC236}">
                      <a16:creationId xmlns:a16="http://schemas.microsoft.com/office/drawing/2014/main" id="{A3B3356F-BBF0-4706-B87E-750F77EC4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64">
                  <a:extLst>
                    <a:ext uri="{FF2B5EF4-FFF2-40B4-BE49-F238E27FC236}">
                      <a16:creationId xmlns:a16="http://schemas.microsoft.com/office/drawing/2014/main" id="{5BC4ABF2-FA29-4D4F-96F3-4939A24F3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65">
                  <a:extLst>
                    <a:ext uri="{FF2B5EF4-FFF2-40B4-BE49-F238E27FC236}">
                      <a16:creationId xmlns:a16="http://schemas.microsoft.com/office/drawing/2014/main" id="{9D918C5D-15D1-4D4D-99D9-63A55DFF9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66">
                  <a:extLst>
                    <a:ext uri="{FF2B5EF4-FFF2-40B4-BE49-F238E27FC236}">
                      <a16:creationId xmlns:a16="http://schemas.microsoft.com/office/drawing/2014/main" id="{406C5D8D-8EFC-49BD-B424-71B20F6EC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67">
                  <a:extLst>
                    <a:ext uri="{FF2B5EF4-FFF2-40B4-BE49-F238E27FC236}">
                      <a16:creationId xmlns:a16="http://schemas.microsoft.com/office/drawing/2014/main" id="{2DC27AD0-DA30-4D9B-8DEC-3F424B16D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68">
                  <a:extLst>
                    <a:ext uri="{FF2B5EF4-FFF2-40B4-BE49-F238E27FC236}">
                      <a16:creationId xmlns:a16="http://schemas.microsoft.com/office/drawing/2014/main" id="{4445E685-E804-4020-A253-0714C686E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7" name="Group 337">
                <a:extLst>
                  <a:ext uri="{FF2B5EF4-FFF2-40B4-BE49-F238E27FC236}">
                    <a16:creationId xmlns:a16="http://schemas.microsoft.com/office/drawing/2014/main" id="{770831C3-7D3A-49FD-B471-337F0F714D4B}"/>
                  </a:ext>
                </a:extLst>
              </p:cNvPr>
              <p:cNvGrpSpPr/>
              <p:nvPr/>
            </p:nvGrpSpPr>
            <p:grpSpPr>
              <a:xfrm rot="15155533" flipH="1">
                <a:off x="1114059" y="1803071"/>
                <a:ext cx="2159193" cy="2610180"/>
                <a:chOff x="6326188" y="1654175"/>
                <a:chExt cx="2192337" cy="2967038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69" name="Freeform 129">
                  <a:extLst>
                    <a:ext uri="{FF2B5EF4-FFF2-40B4-BE49-F238E27FC236}">
                      <a16:creationId xmlns:a16="http://schemas.microsoft.com/office/drawing/2014/main" id="{026841D9-3AE3-449F-BFA6-156D9A16C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130">
                  <a:extLst>
                    <a:ext uri="{FF2B5EF4-FFF2-40B4-BE49-F238E27FC236}">
                      <a16:creationId xmlns:a16="http://schemas.microsoft.com/office/drawing/2014/main" id="{EC8A6B14-8146-42BA-85FD-3876C247A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131">
                  <a:extLst>
                    <a:ext uri="{FF2B5EF4-FFF2-40B4-BE49-F238E27FC236}">
                      <a16:creationId xmlns:a16="http://schemas.microsoft.com/office/drawing/2014/main" id="{2ADA35F8-98AE-41FF-95F8-1EC633495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132">
                  <a:extLst>
                    <a:ext uri="{FF2B5EF4-FFF2-40B4-BE49-F238E27FC236}">
                      <a16:creationId xmlns:a16="http://schemas.microsoft.com/office/drawing/2014/main" id="{198E8EA6-6D58-4279-A751-1423E88B3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133">
                  <a:extLst>
                    <a:ext uri="{FF2B5EF4-FFF2-40B4-BE49-F238E27FC236}">
                      <a16:creationId xmlns:a16="http://schemas.microsoft.com/office/drawing/2014/main" id="{E81BFA20-BA3D-4408-8C72-3961F52BD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134">
                  <a:extLst>
                    <a:ext uri="{FF2B5EF4-FFF2-40B4-BE49-F238E27FC236}">
                      <a16:creationId xmlns:a16="http://schemas.microsoft.com/office/drawing/2014/main" id="{D0EBEF6E-20BB-4627-8EA8-D5F5A95D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135">
                  <a:extLst>
                    <a:ext uri="{FF2B5EF4-FFF2-40B4-BE49-F238E27FC236}">
                      <a16:creationId xmlns:a16="http://schemas.microsoft.com/office/drawing/2014/main" id="{28FA2249-7DA2-4AE9-930C-7E8F192FA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136">
                  <a:extLst>
                    <a:ext uri="{FF2B5EF4-FFF2-40B4-BE49-F238E27FC236}">
                      <a16:creationId xmlns:a16="http://schemas.microsoft.com/office/drawing/2014/main" id="{E9A89E61-8B4E-417F-A76C-02DD9FD47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137">
                  <a:extLst>
                    <a:ext uri="{FF2B5EF4-FFF2-40B4-BE49-F238E27FC236}">
                      <a16:creationId xmlns:a16="http://schemas.microsoft.com/office/drawing/2014/main" id="{296C86D9-F216-417E-B128-803779B8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138">
                  <a:extLst>
                    <a:ext uri="{FF2B5EF4-FFF2-40B4-BE49-F238E27FC236}">
                      <a16:creationId xmlns:a16="http://schemas.microsoft.com/office/drawing/2014/main" id="{E0A0E29F-6B3B-41D6-87A6-0A5F0D36C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139">
                  <a:extLst>
                    <a:ext uri="{FF2B5EF4-FFF2-40B4-BE49-F238E27FC236}">
                      <a16:creationId xmlns:a16="http://schemas.microsoft.com/office/drawing/2014/main" id="{181247F8-BB68-4046-AEBA-C1E617DE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140">
                  <a:extLst>
                    <a:ext uri="{FF2B5EF4-FFF2-40B4-BE49-F238E27FC236}">
                      <a16:creationId xmlns:a16="http://schemas.microsoft.com/office/drawing/2014/main" id="{FD561DBC-1168-431D-ADC5-29CA4AFAE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141">
                  <a:extLst>
                    <a:ext uri="{FF2B5EF4-FFF2-40B4-BE49-F238E27FC236}">
                      <a16:creationId xmlns:a16="http://schemas.microsoft.com/office/drawing/2014/main" id="{60ACA8A3-5CDB-4130-A488-DD6A3F702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142">
                  <a:extLst>
                    <a:ext uri="{FF2B5EF4-FFF2-40B4-BE49-F238E27FC236}">
                      <a16:creationId xmlns:a16="http://schemas.microsoft.com/office/drawing/2014/main" id="{629D7CE0-E8A4-4A2B-BFD6-EB61F1327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143">
                  <a:extLst>
                    <a:ext uri="{FF2B5EF4-FFF2-40B4-BE49-F238E27FC236}">
                      <a16:creationId xmlns:a16="http://schemas.microsoft.com/office/drawing/2014/main" id="{4A8BD77F-28C3-432F-AF15-6FBBB402B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Rectangle 144">
                  <a:extLst>
                    <a:ext uri="{FF2B5EF4-FFF2-40B4-BE49-F238E27FC236}">
                      <a16:creationId xmlns:a16="http://schemas.microsoft.com/office/drawing/2014/main" id="{B8BFB9D7-9368-460C-9C5D-3C997E9A3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145">
                  <a:extLst>
                    <a:ext uri="{FF2B5EF4-FFF2-40B4-BE49-F238E27FC236}">
                      <a16:creationId xmlns:a16="http://schemas.microsoft.com/office/drawing/2014/main" id="{E5DBE5A2-6302-4451-9B2F-83F8DA694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146">
                  <a:extLst>
                    <a:ext uri="{FF2B5EF4-FFF2-40B4-BE49-F238E27FC236}">
                      <a16:creationId xmlns:a16="http://schemas.microsoft.com/office/drawing/2014/main" id="{B5E231CF-4905-49BA-B998-5436CF668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147">
                  <a:extLst>
                    <a:ext uri="{FF2B5EF4-FFF2-40B4-BE49-F238E27FC236}">
                      <a16:creationId xmlns:a16="http://schemas.microsoft.com/office/drawing/2014/main" id="{81216EC2-D0D9-4254-9653-43FB3CB7A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148">
                  <a:extLst>
                    <a:ext uri="{FF2B5EF4-FFF2-40B4-BE49-F238E27FC236}">
                      <a16:creationId xmlns:a16="http://schemas.microsoft.com/office/drawing/2014/main" id="{E8279223-1B3C-4F86-8680-38F4EB91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149">
                  <a:extLst>
                    <a:ext uri="{FF2B5EF4-FFF2-40B4-BE49-F238E27FC236}">
                      <a16:creationId xmlns:a16="http://schemas.microsoft.com/office/drawing/2014/main" id="{EA22F384-40A2-40C8-BDA7-61951EDAB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150">
                  <a:extLst>
                    <a:ext uri="{FF2B5EF4-FFF2-40B4-BE49-F238E27FC236}">
                      <a16:creationId xmlns:a16="http://schemas.microsoft.com/office/drawing/2014/main" id="{56E6443F-3F62-4E1B-842F-9E4F80DCE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151">
                  <a:extLst>
                    <a:ext uri="{FF2B5EF4-FFF2-40B4-BE49-F238E27FC236}">
                      <a16:creationId xmlns:a16="http://schemas.microsoft.com/office/drawing/2014/main" id="{AAFAC5AC-F76A-4059-BCA0-E662C5C3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52">
                  <a:extLst>
                    <a:ext uri="{FF2B5EF4-FFF2-40B4-BE49-F238E27FC236}">
                      <a16:creationId xmlns:a16="http://schemas.microsoft.com/office/drawing/2014/main" id="{A3A02EBA-DA9C-4BA3-B1EC-A2C597BEA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53">
                  <a:extLst>
                    <a:ext uri="{FF2B5EF4-FFF2-40B4-BE49-F238E27FC236}">
                      <a16:creationId xmlns:a16="http://schemas.microsoft.com/office/drawing/2014/main" id="{F81C80D7-C62F-4121-AFD9-898DF9DE1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54">
                  <a:extLst>
                    <a:ext uri="{FF2B5EF4-FFF2-40B4-BE49-F238E27FC236}">
                      <a16:creationId xmlns:a16="http://schemas.microsoft.com/office/drawing/2014/main" id="{7D77A647-CF72-420F-8529-C231FEEA0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56">
                  <a:extLst>
                    <a:ext uri="{FF2B5EF4-FFF2-40B4-BE49-F238E27FC236}">
                      <a16:creationId xmlns:a16="http://schemas.microsoft.com/office/drawing/2014/main" id="{6304174D-3D50-4BC2-83D1-7CF83E70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57">
                  <a:extLst>
                    <a:ext uri="{FF2B5EF4-FFF2-40B4-BE49-F238E27FC236}">
                      <a16:creationId xmlns:a16="http://schemas.microsoft.com/office/drawing/2014/main" id="{959DDB95-0441-4845-8466-ED884B89C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58">
                  <a:extLst>
                    <a:ext uri="{FF2B5EF4-FFF2-40B4-BE49-F238E27FC236}">
                      <a16:creationId xmlns:a16="http://schemas.microsoft.com/office/drawing/2014/main" id="{B7D11F45-2EA3-4606-B826-8610280FB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59">
                  <a:extLst>
                    <a:ext uri="{FF2B5EF4-FFF2-40B4-BE49-F238E27FC236}">
                      <a16:creationId xmlns:a16="http://schemas.microsoft.com/office/drawing/2014/main" id="{5F0BD415-EC80-4E76-B782-50D9C1577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60">
                  <a:extLst>
                    <a:ext uri="{FF2B5EF4-FFF2-40B4-BE49-F238E27FC236}">
                      <a16:creationId xmlns:a16="http://schemas.microsoft.com/office/drawing/2014/main" id="{E2D437B3-E442-402A-916E-B538D6062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61">
                  <a:extLst>
                    <a:ext uri="{FF2B5EF4-FFF2-40B4-BE49-F238E27FC236}">
                      <a16:creationId xmlns:a16="http://schemas.microsoft.com/office/drawing/2014/main" id="{79948948-1C80-4A23-991E-AF8B3F221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62">
                  <a:extLst>
                    <a:ext uri="{FF2B5EF4-FFF2-40B4-BE49-F238E27FC236}">
                      <a16:creationId xmlns:a16="http://schemas.microsoft.com/office/drawing/2014/main" id="{2844097E-D098-42B3-AAED-796831AFA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63">
                  <a:extLst>
                    <a:ext uri="{FF2B5EF4-FFF2-40B4-BE49-F238E27FC236}">
                      <a16:creationId xmlns:a16="http://schemas.microsoft.com/office/drawing/2014/main" id="{CC09A973-B661-4EDF-BFDB-8EEDA17F6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64">
                  <a:extLst>
                    <a:ext uri="{FF2B5EF4-FFF2-40B4-BE49-F238E27FC236}">
                      <a16:creationId xmlns:a16="http://schemas.microsoft.com/office/drawing/2014/main" id="{AA53F31D-846B-448A-B4DA-0A377E5FB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65">
                  <a:extLst>
                    <a:ext uri="{FF2B5EF4-FFF2-40B4-BE49-F238E27FC236}">
                      <a16:creationId xmlns:a16="http://schemas.microsoft.com/office/drawing/2014/main" id="{99B1BC86-E853-4EF3-BCCE-CC690413B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66">
                  <a:extLst>
                    <a:ext uri="{FF2B5EF4-FFF2-40B4-BE49-F238E27FC236}">
                      <a16:creationId xmlns:a16="http://schemas.microsoft.com/office/drawing/2014/main" id="{4D118B33-5A6B-4789-99C1-37556BBC1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67">
                  <a:extLst>
                    <a:ext uri="{FF2B5EF4-FFF2-40B4-BE49-F238E27FC236}">
                      <a16:creationId xmlns:a16="http://schemas.microsoft.com/office/drawing/2014/main" id="{EC7DBD7B-C570-4515-ABB0-76D1229CF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68">
                  <a:extLst>
                    <a:ext uri="{FF2B5EF4-FFF2-40B4-BE49-F238E27FC236}">
                      <a16:creationId xmlns:a16="http://schemas.microsoft.com/office/drawing/2014/main" id="{F46102CE-3C8B-4778-919F-D5AC977A4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8" name="Group 338">
                <a:extLst>
                  <a:ext uri="{FF2B5EF4-FFF2-40B4-BE49-F238E27FC236}">
                    <a16:creationId xmlns:a16="http://schemas.microsoft.com/office/drawing/2014/main" id="{79830F63-1C40-4576-851F-D10F9008A88D}"/>
                  </a:ext>
                </a:extLst>
              </p:cNvPr>
              <p:cNvGrpSpPr/>
              <p:nvPr/>
            </p:nvGrpSpPr>
            <p:grpSpPr>
              <a:xfrm rot="15155533" flipH="1">
                <a:off x="1264410" y="1845476"/>
                <a:ext cx="2259435" cy="2728193"/>
                <a:chOff x="6224407" y="1520027"/>
                <a:chExt cx="2294118" cy="3101186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29" name="Freeform 129">
                  <a:extLst>
                    <a:ext uri="{FF2B5EF4-FFF2-40B4-BE49-F238E27FC236}">
                      <a16:creationId xmlns:a16="http://schemas.microsoft.com/office/drawing/2014/main" id="{DA87724B-B343-4387-A77B-5B80B47EF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130">
                  <a:extLst>
                    <a:ext uri="{FF2B5EF4-FFF2-40B4-BE49-F238E27FC236}">
                      <a16:creationId xmlns:a16="http://schemas.microsoft.com/office/drawing/2014/main" id="{8599488E-A98D-4A63-A620-955D9D0B4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131">
                  <a:extLst>
                    <a:ext uri="{FF2B5EF4-FFF2-40B4-BE49-F238E27FC236}">
                      <a16:creationId xmlns:a16="http://schemas.microsoft.com/office/drawing/2014/main" id="{7FC71D08-73AC-4B05-9A1E-C2D5A302F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132">
                  <a:extLst>
                    <a:ext uri="{FF2B5EF4-FFF2-40B4-BE49-F238E27FC236}">
                      <a16:creationId xmlns:a16="http://schemas.microsoft.com/office/drawing/2014/main" id="{170F93F5-9251-4BA3-BC7F-579665D4E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133">
                  <a:extLst>
                    <a:ext uri="{FF2B5EF4-FFF2-40B4-BE49-F238E27FC236}">
                      <a16:creationId xmlns:a16="http://schemas.microsoft.com/office/drawing/2014/main" id="{5971C642-47C9-4D94-A219-34ED303A0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134">
                  <a:extLst>
                    <a:ext uri="{FF2B5EF4-FFF2-40B4-BE49-F238E27FC236}">
                      <a16:creationId xmlns:a16="http://schemas.microsoft.com/office/drawing/2014/main" id="{90CEF8FA-3B2D-4B44-8628-7B4E4997B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135">
                  <a:extLst>
                    <a:ext uri="{FF2B5EF4-FFF2-40B4-BE49-F238E27FC236}">
                      <a16:creationId xmlns:a16="http://schemas.microsoft.com/office/drawing/2014/main" id="{5D39AD33-D775-4B20-85BA-F6075EA8B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136">
                  <a:extLst>
                    <a:ext uri="{FF2B5EF4-FFF2-40B4-BE49-F238E27FC236}">
                      <a16:creationId xmlns:a16="http://schemas.microsoft.com/office/drawing/2014/main" id="{0A3CA65A-59AD-4D0D-9E77-B85B35F3B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137">
                  <a:extLst>
                    <a:ext uri="{FF2B5EF4-FFF2-40B4-BE49-F238E27FC236}">
                      <a16:creationId xmlns:a16="http://schemas.microsoft.com/office/drawing/2014/main" id="{585C5CF9-0CA2-41A9-B4A2-95F442590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138">
                  <a:extLst>
                    <a:ext uri="{FF2B5EF4-FFF2-40B4-BE49-F238E27FC236}">
                      <a16:creationId xmlns:a16="http://schemas.microsoft.com/office/drawing/2014/main" id="{0921F475-2A42-4372-9C8F-33223056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139">
                  <a:extLst>
                    <a:ext uri="{FF2B5EF4-FFF2-40B4-BE49-F238E27FC236}">
                      <a16:creationId xmlns:a16="http://schemas.microsoft.com/office/drawing/2014/main" id="{E2F7423E-F53C-467F-968F-3CE146A78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140">
                  <a:extLst>
                    <a:ext uri="{FF2B5EF4-FFF2-40B4-BE49-F238E27FC236}">
                      <a16:creationId xmlns:a16="http://schemas.microsoft.com/office/drawing/2014/main" id="{D49B6FE2-AC80-4A01-BAB3-299642778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141">
                  <a:extLst>
                    <a:ext uri="{FF2B5EF4-FFF2-40B4-BE49-F238E27FC236}">
                      <a16:creationId xmlns:a16="http://schemas.microsoft.com/office/drawing/2014/main" id="{8B7DFA1E-7B12-4B64-AE76-286EDF15A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142">
                  <a:extLst>
                    <a:ext uri="{FF2B5EF4-FFF2-40B4-BE49-F238E27FC236}">
                      <a16:creationId xmlns:a16="http://schemas.microsoft.com/office/drawing/2014/main" id="{1A9F19BB-1D08-421D-828E-F3327E48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143">
                  <a:extLst>
                    <a:ext uri="{FF2B5EF4-FFF2-40B4-BE49-F238E27FC236}">
                      <a16:creationId xmlns:a16="http://schemas.microsoft.com/office/drawing/2014/main" id="{BDB7A15C-1A72-457B-A4F8-9AA49D185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Rectangle 144">
                  <a:extLst>
                    <a:ext uri="{FF2B5EF4-FFF2-40B4-BE49-F238E27FC236}">
                      <a16:creationId xmlns:a16="http://schemas.microsoft.com/office/drawing/2014/main" id="{6291BB22-C266-459F-921B-D28FDB6B8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145">
                  <a:extLst>
                    <a:ext uri="{FF2B5EF4-FFF2-40B4-BE49-F238E27FC236}">
                      <a16:creationId xmlns:a16="http://schemas.microsoft.com/office/drawing/2014/main" id="{3F60A47F-EC67-41A0-821A-42841452D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146">
                  <a:extLst>
                    <a:ext uri="{FF2B5EF4-FFF2-40B4-BE49-F238E27FC236}">
                      <a16:creationId xmlns:a16="http://schemas.microsoft.com/office/drawing/2014/main" id="{FCD1D1A6-70AF-4151-B7FE-9743CAA4B3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147">
                  <a:extLst>
                    <a:ext uri="{FF2B5EF4-FFF2-40B4-BE49-F238E27FC236}">
                      <a16:creationId xmlns:a16="http://schemas.microsoft.com/office/drawing/2014/main" id="{DEF2B99D-EBC9-4B9C-9999-B456C30F4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148">
                  <a:extLst>
                    <a:ext uri="{FF2B5EF4-FFF2-40B4-BE49-F238E27FC236}">
                      <a16:creationId xmlns:a16="http://schemas.microsoft.com/office/drawing/2014/main" id="{BA186CA9-19F1-4907-AD56-92E95CA27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149">
                  <a:extLst>
                    <a:ext uri="{FF2B5EF4-FFF2-40B4-BE49-F238E27FC236}">
                      <a16:creationId xmlns:a16="http://schemas.microsoft.com/office/drawing/2014/main" id="{3975C660-004A-4FD0-8275-DABC6D5D0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150">
                  <a:extLst>
                    <a:ext uri="{FF2B5EF4-FFF2-40B4-BE49-F238E27FC236}">
                      <a16:creationId xmlns:a16="http://schemas.microsoft.com/office/drawing/2014/main" id="{2564CA6B-D02E-4D9F-AB6A-BBA420002B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151">
                  <a:extLst>
                    <a:ext uri="{FF2B5EF4-FFF2-40B4-BE49-F238E27FC236}">
                      <a16:creationId xmlns:a16="http://schemas.microsoft.com/office/drawing/2014/main" id="{9D679063-90FE-4899-B9D1-36E4CF1B0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152">
                  <a:extLst>
                    <a:ext uri="{FF2B5EF4-FFF2-40B4-BE49-F238E27FC236}">
                      <a16:creationId xmlns:a16="http://schemas.microsoft.com/office/drawing/2014/main" id="{FA2B1064-3D78-49B5-A13F-505A26052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153">
                  <a:extLst>
                    <a:ext uri="{FF2B5EF4-FFF2-40B4-BE49-F238E27FC236}">
                      <a16:creationId xmlns:a16="http://schemas.microsoft.com/office/drawing/2014/main" id="{E0C08420-8B48-4E6C-8644-C4C717E22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154">
                  <a:extLst>
                    <a:ext uri="{FF2B5EF4-FFF2-40B4-BE49-F238E27FC236}">
                      <a16:creationId xmlns:a16="http://schemas.microsoft.com/office/drawing/2014/main" id="{3E9A6E8C-8DFC-40B7-85EA-72BA0E810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155">
                  <a:extLst>
                    <a:ext uri="{FF2B5EF4-FFF2-40B4-BE49-F238E27FC236}">
                      <a16:creationId xmlns:a16="http://schemas.microsoft.com/office/drawing/2014/main" id="{7D7DFD15-93F1-4291-886A-7C0C3E43A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4407" y="1520027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156">
                  <a:extLst>
                    <a:ext uri="{FF2B5EF4-FFF2-40B4-BE49-F238E27FC236}">
                      <a16:creationId xmlns:a16="http://schemas.microsoft.com/office/drawing/2014/main" id="{0140F897-86BC-4A87-B498-89E9D1584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157">
                  <a:extLst>
                    <a:ext uri="{FF2B5EF4-FFF2-40B4-BE49-F238E27FC236}">
                      <a16:creationId xmlns:a16="http://schemas.microsoft.com/office/drawing/2014/main" id="{452A149F-D11C-4FEF-97CE-9D414563C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158">
                  <a:extLst>
                    <a:ext uri="{FF2B5EF4-FFF2-40B4-BE49-F238E27FC236}">
                      <a16:creationId xmlns:a16="http://schemas.microsoft.com/office/drawing/2014/main" id="{157CF221-F1DF-46B2-994E-701BC1305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159">
                  <a:extLst>
                    <a:ext uri="{FF2B5EF4-FFF2-40B4-BE49-F238E27FC236}">
                      <a16:creationId xmlns:a16="http://schemas.microsoft.com/office/drawing/2014/main" id="{58E69471-22F8-4C7B-A995-4E75F3F45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160">
                  <a:extLst>
                    <a:ext uri="{FF2B5EF4-FFF2-40B4-BE49-F238E27FC236}">
                      <a16:creationId xmlns:a16="http://schemas.microsoft.com/office/drawing/2014/main" id="{3A939A01-7925-4858-9984-4D35B24A3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161">
                  <a:extLst>
                    <a:ext uri="{FF2B5EF4-FFF2-40B4-BE49-F238E27FC236}">
                      <a16:creationId xmlns:a16="http://schemas.microsoft.com/office/drawing/2014/main" id="{015FCE84-CADA-4E44-B8F6-8EB1570D1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162">
                  <a:extLst>
                    <a:ext uri="{FF2B5EF4-FFF2-40B4-BE49-F238E27FC236}">
                      <a16:creationId xmlns:a16="http://schemas.microsoft.com/office/drawing/2014/main" id="{A8BA7DF1-C868-4882-9DC4-777951874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163">
                  <a:extLst>
                    <a:ext uri="{FF2B5EF4-FFF2-40B4-BE49-F238E27FC236}">
                      <a16:creationId xmlns:a16="http://schemas.microsoft.com/office/drawing/2014/main" id="{996EA13C-B64F-4DF5-8718-304157155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164">
                  <a:extLst>
                    <a:ext uri="{FF2B5EF4-FFF2-40B4-BE49-F238E27FC236}">
                      <a16:creationId xmlns:a16="http://schemas.microsoft.com/office/drawing/2014/main" id="{D1409A7B-2A44-40B9-B695-C101A6D4C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165">
                  <a:extLst>
                    <a:ext uri="{FF2B5EF4-FFF2-40B4-BE49-F238E27FC236}">
                      <a16:creationId xmlns:a16="http://schemas.microsoft.com/office/drawing/2014/main" id="{4F6095CE-6B23-4D60-B0EB-BE125E58A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166">
                  <a:extLst>
                    <a:ext uri="{FF2B5EF4-FFF2-40B4-BE49-F238E27FC236}">
                      <a16:creationId xmlns:a16="http://schemas.microsoft.com/office/drawing/2014/main" id="{BE3A89B1-9C62-4186-9E5D-55D823AE2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167">
                  <a:extLst>
                    <a:ext uri="{FF2B5EF4-FFF2-40B4-BE49-F238E27FC236}">
                      <a16:creationId xmlns:a16="http://schemas.microsoft.com/office/drawing/2014/main" id="{81506E63-1C22-4667-BD1D-539924C6B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168">
                  <a:extLst>
                    <a:ext uri="{FF2B5EF4-FFF2-40B4-BE49-F238E27FC236}">
                      <a16:creationId xmlns:a16="http://schemas.microsoft.com/office/drawing/2014/main" id="{2DD67323-29C5-4F87-ABF2-DF3444013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6" name="Group 313">
              <a:extLst>
                <a:ext uri="{FF2B5EF4-FFF2-40B4-BE49-F238E27FC236}">
                  <a16:creationId xmlns:a16="http://schemas.microsoft.com/office/drawing/2014/main" id="{350BB8FB-DC6F-4B4F-8FA3-8997556BDD8E}"/>
                </a:ext>
              </a:extLst>
            </p:cNvPr>
            <p:cNvGrpSpPr/>
            <p:nvPr/>
          </p:nvGrpSpPr>
          <p:grpSpPr>
            <a:xfrm rot="806963">
              <a:off x="2008129" y="1047000"/>
              <a:ext cx="1683483" cy="1691701"/>
              <a:chOff x="4391025" y="1189038"/>
              <a:chExt cx="1952625" cy="1962150"/>
            </a:xfrm>
          </p:grpSpPr>
          <p:sp>
            <p:nvSpPr>
              <p:cNvPr id="307" name="Freeform 6">
                <a:extLst>
                  <a:ext uri="{FF2B5EF4-FFF2-40B4-BE49-F238E27FC236}">
                    <a16:creationId xmlns:a16="http://schemas.microsoft.com/office/drawing/2014/main" id="{D3806CDD-E036-47DB-9797-EE5BDEC23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7">
                <a:extLst>
                  <a:ext uri="{FF2B5EF4-FFF2-40B4-BE49-F238E27FC236}">
                    <a16:creationId xmlns:a16="http://schemas.microsoft.com/office/drawing/2014/main" id="{9C203E42-410C-40AF-9F0F-12684AC8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8">
                <a:extLst>
                  <a:ext uri="{FF2B5EF4-FFF2-40B4-BE49-F238E27FC236}">
                    <a16:creationId xmlns:a16="http://schemas.microsoft.com/office/drawing/2014/main" id="{2159317D-1F71-46E2-ADD4-B9FD60787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25" y="1874838"/>
                <a:ext cx="1284288" cy="1276350"/>
              </a:xfrm>
              <a:custGeom>
                <a:avLst/>
                <a:gdLst/>
                <a:ahLst/>
                <a:cxnLst>
                  <a:cxn ang="0">
                    <a:pos x="1114" y="270"/>
                  </a:cxn>
                  <a:cxn ang="0">
                    <a:pos x="140" y="268"/>
                  </a:cxn>
                  <a:cxn ang="0">
                    <a:pos x="0" y="479"/>
                  </a:cxn>
                  <a:cxn ang="0">
                    <a:pos x="766" y="624"/>
                  </a:cxn>
                  <a:cxn ang="0">
                    <a:pos x="922" y="1388"/>
                  </a:cxn>
                  <a:cxn ang="0">
                    <a:pos x="1130" y="1245"/>
                  </a:cxn>
                  <a:cxn ang="0">
                    <a:pos x="1114" y="270"/>
                  </a:cxn>
                </a:cxnLst>
                <a:rect l="0" t="0" r="r" b="b"/>
                <a:pathLst>
                  <a:path w="1395" h="1388">
                    <a:moveTo>
                      <a:pt x="1114" y="270"/>
                    </a:moveTo>
                    <a:cubicBezTo>
                      <a:pt x="841" y="1"/>
                      <a:pt x="405" y="0"/>
                      <a:pt x="140" y="268"/>
                    </a:cubicBezTo>
                    <a:cubicBezTo>
                      <a:pt x="79" y="331"/>
                      <a:pt x="32" y="402"/>
                      <a:pt x="0" y="479"/>
                    </a:cubicBezTo>
                    <a:cubicBezTo>
                      <a:pt x="251" y="369"/>
                      <a:pt x="556" y="417"/>
                      <a:pt x="766" y="624"/>
                    </a:cubicBezTo>
                    <a:cubicBezTo>
                      <a:pt x="976" y="831"/>
                      <a:pt x="1028" y="1136"/>
                      <a:pt x="922" y="1388"/>
                    </a:cubicBezTo>
                    <a:cubicBezTo>
                      <a:pt x="998" y="1355"/>
                      <a:pt x="1069" y="1307"/>
                      <a:pt x="1130" y="1245"/>
                    </a:cubicBezTo>
                    <a:cubicBezTo>
                      <a:pt x="1395" y="976"/>
                      <a:pt x="1388" y="540"/>
                      <a:pt x="1114" y="270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10">
                <a:extLst>
                  <a:ext uri="{FF2B5EF4-FFF2-40B4-BE49-F238E27FC236}">
                    <a16:creationId xmlns:a16="http://schemas.microsoft.com/office/drawing/2014/main" id="{75E747DE-1669-4DC1-82C7-2997AFFF5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189038"/>
                <a:ext cx="1489075" cy="1501775"/>
              </a:xfrm>
              <a:custGeom>
                <a:avLst/>
                <a:gdLst/>
                <a:ahLst/>
                <a:cxnLst>
                  <a:cxn ang="0">
                    <a:pos x="462" y="557"/>
                  </a:cxn>
                  <a:cxn ang="0">
                    <a:pos x="0" y="1288"/>
                  </a:cxn>
                  <a:cxn ang="0">
                    <a:pos x="201" y="1433"/>
                  </a:cxn>
                  <a:cxn ang="0">
                    <a:pos x="349" y="1632"/>
                  </a:cxn>
                  <a:cxn ang="0">
                    <a:pos x="1073" y="1160"/>
                  </a:cxn>
                  <a:cxn ang="0">
                    <a:pos x="1589" y="24"/>
                  </a:cxn>
                  <a:cxn ang="0">
                    <a:pos x="462" y="557"/>
                  </a:cxn>
                </a:cxnLst>
                <a:rect l="0" t="0" r="r" b="b"/>
                <a:pathLst>
                  <a:path w="1618" h="1632">
                    <a:moveTo>
                      <a:pt x="462" y="557"/>
                    </a:moveTo>
                    <a:cubicBezTo>
                      <a:pt x="236" y="786"/>
                      <a:pt x="78" y="1044"/>
                      <a:pt x="0" y="1288"/>
                    </a:cubicBezTo>
                    <a:cubicBezTo>
                      <a:pt x="72" y="1325"/>
                      <a:pt x="140" y="1373"/>
                      <a:pt x="201" y="1433"/>
                    </a:cubicBezTo>
                    <a:cubicBezTo>
                      <a:pt x="262" y="1493"/>
                      <a:pt x="311" y="1560"/>
                      <a:pt x="349" y="1632"/>
                    </a:cubicBezTo>
                    <a:cubicBezTo>
                      <a:pt x="591" y="1550"/>
                      <a:pt x="847" y="1389"/>
                      <a:pt x="1073" y="1160"/>
                    </a:cubicBezTo>
                    <a:cubicBezTo>
                      <a:pt x="1432" y="796"/>
                      <a:pt x="1618" y="358"/>
                      <a:pt x="1589" y="24"/>
                    </a:cubicBezTo>
                    <a:cubicBezTo>
                      <a:pt x="1255" y="0"/>
                      <a:pt x="820" y="193"/>
                      <a:pt x="462" y="557"/>
                    </a:cubicBezTo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11">
                <a:extLst>
                  <a:ext uri="{FF2B5EF4-FFF2-40B4-BE49-F238E27FC236}">
                    <a16:creationId xmlns:a16="http://schemas.microsoft.com/office/drawing/2014/main" id="{457C6442-1E29-43E0-B51A-64A9B532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200" y="1208088"/>
                <a:ext cx="1314450" cy="1482725"/>
              </a:xfrm>
              <a:custGeom>
                <a:avLst/>
                <a:gdLst/>
                <a:ahLst/>
                <a:cxnLst>
                  <a:cxn ang="0">
                    <a:pos x="1399" y="2"/>
                  </a:cxn>
                  <a:cxn ang="0">
                    <a:pos x="0" y="1401"/>
                  </a:cxn>
                  <a:cxn ang="0">
                    <a:pos x="11" y="1411"/>
                  </a:cxn>
                  <a:cxn ang="0">
                    <a:pos x="159" y="1610"/>
                  </a:cxn>
                  <a:cxn ang="0">
                    <a:pos x="883" y="1138"/>
                  </a:cxn>
                  <a:cxn ang="0">
                    <a:pos x="1399" y="2"/>
                  </a:cxn>
                </a:cxnLst>
                <a:rect l="0" t="0" r="r" b="b"/>
                <a:pathLst>
                  <a:path w="1428" h="1610">
                    <a:moveTo>
                      <a:pt x="1399" y="2"/>
                    </a:moveTo>
                    <a:cubicBezTo>
                      <a:pt x="1361" y="0"/>
                      <a:pt x="0" y="1401"/>
                      <a:pt x="0" y="1401"/>
                    </a:cubicBezTo>
                    <a:cubicBezTo>
                      <a:pt x="4" y="1405"/>
                      <a:pt x="7" y="1408"/>
                      <a:pt x="11" y="1411"/>
                    </a:cubicBezTo>
                    <a:cubicBezTo>
                      <a:pt x="72" y="1471"/>
                      <a:pt x="121" y="1538"/>
                      <a:pt x="159" y="1610"/>
                    </a:cubicBezTo>
                    <a:cubicBezTo>
                      <a:pt x="401" y="1528"/>
                      <a:pt x="657" y="1367"/>
                      <a:pt x="883" y="1138"/>
                    </a:cubicBezTo>
                    <a:cubicBezTo>
                      <a:pt x="1242" y="774"/>
                      <a:pt x="1428" y="336"/>
                      <a:pt x="1399" y="2"/>
                    </a:cubicBezTo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12">
                <a:extLst>
                  <a:ext uri="{FF2B5EF4-FFF2-40B4-BE49-F238E27FC236}">
                    <a16:creationId xmlns:a16="http://schemas.microsoft.com/office/drawing/2014/main" id="{A346BD0F-33FA-4F7D-86AC-BB9EF15B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7" y="2097088"/>
                <a:ext cx="630238" cy="638175"/>
              </a:xfrm>
              <a:custGeom>
                <a:avLst/>
                <a:gdLst/>
                <a:ahLst/>
                <a:cxnLst>
                  <a:cxn ang="0">
                    <a:pos x="276" y="282"/>
                  </a:cxn>
                  <a:cxn ang="0">
                    <a:pos x="0" y="694"/>
                  </a:cxn>
                  <a:cxn ang="0">
                    <a:pos x="407" y="411"/>
                  </a:cxn>
                  <a:cxn ang="0">
                    <a:pos x="684" y="0"/>
                  </a:cxn>
                  <a:cxn ang="0">
                    <a:pos x="276" y="282"/>
                  </a:cxn>
                </a:cxnLst>
                <a:rect l="0" t="0" r="r" b="b"/>
                <a:pathLst>
                  <a:path w="684" h="694">
                    <a:moveTo>
                      <a:pt x="276" y="282"/>
                    </a:moveTo>
                    <a:cubicBezTo>
                      <a:pt x="127" y="433"/>
                      <a:pt x="24" y="591"/>
                      <a:pt x="0" y="694"/>
                    </a:cubicBezTo>
                    <a:cubicBezTo>
                      <a:pt x="102" y="668"/>
                      <a:pt x="258" y="563"/>
                      <a:pt x="407" y="411"/>
                    </a:cubicBezTo>
                    <a:cubicBezTo>
                      <a:pt x="556" y="260"/>
                      <a:pt x="659" y="103"/>
                      <a:pt x="684" y="0"/>
                    </a:cubicBezTo>
                    <a:cubicBezTo>
                      <a:pt x="581" y="26"/>
                      <a:pt x="425" y="131"/>
                      <a:pt x="276" y="282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23">
                <a:extLst>
                  <a:ext uri="{FF2B5EF4-FFF2-40B4-BE49-F238E27FC236}">
                    <a16:creationId xmlns:a16="http://schemas.microsoft.com/office/drawing/2014/main" id="{07671C20-0C35-45D2-84B3-F646C2858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225" y="1328738"/>
                <a:ext cx="468313" cy="468313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2" y="28"/>
                  </a:cxn>
                  <a:cxn ang="0">
                    <a:pos x="479" y="509"/>
                  </a:cxn>
                  <a:cxn ang="0">
                    <a:pos x="509" y="446"/>
                  </a:cxn>
                  <a:cxn ang="0">
                    <a:pos x="57" y="0"/>
                  </a:cxn>
                </a:cxnLst>
                <a:rect l="0" t="0" r="r" b="b"/>
                <a:pathLst>
                  <a:path w="509" h="509">
                    <a:moveTo>
                      <a:pt x="57" y="0"/>
                    </a:moveTo>
                    <a:cubicBezTo>
                      <a:pt x="24" y="15"/>
                      <a:pt x="2" y="28"/>
                      <a:pt x="2" y="28"/>
                    </a:cubicBezTo>
                    <a:cubicBezTo>
                      <a:pt x="0" y="28"/>
                      <a:pt x="288" y="254"/>
                      <a:pt x="479" y="509"/>
                    </a:cubicBezTo>
                    <a:cubicBezTo>
                      <a:pt x="479" y="509"/>
                      <a:pt x="503" y="462"/>
                      <a:pt x="509" y="446"/>
                    </a:cubicBezTo>
                    <a:cubicBezTo>
                      <a:pt x="505" y="287"/>
                      <a:pt x="274" y="7"/>
                      <a:pt x="57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31">
                <a:extLst>
                  <a:ext uri="{FF2B5EF4-FFF2-40B4-BE49-F238E27FC236}">
                    <a16:creationId xmlns:a16="http://schemas.microsoft.com/office/drawing/2014/main" id="{0BDBF810-5B84-47EF-894F-A5023DD9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19200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5" name="Oval 32">
                <a:extLst>
                  <a:ext uri="{FF2B5EF4-FFF2-40B4-BE49-F238E27FC236}">
                    <a16:creationId xmlns:a16="http://schemas.microsoft.com/office/drawing/2014/main" id="{A24F46EC-551F-4F18-99A9-8FFC7632B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33">
                <a:extLst>
                  <a:ext uri="{FF2B5EF4-FFF2-40B4-BE49-F238E27FC236}">
                    <a16:creationId xmlns:a16="http://schemas.microsoft.com/office/drawing/2014/main" id="{9C286AD9-39E0-469D-B2B4-57C4F31AC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7" name="Oval 34">
                <a:extLst>
                  <a:ext uri="{FF2B5EF4-FFF2-40B4-BE49-F238E27FC236}">
                    <a16:creationId xmlns:a16="http://schemas.microsoft.com/office/drawing/2014/main" id="{9A97B21C-6A1D-4192-9F6B-C6C27CF8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35">
                <a:extLst>
                  <a:ext uri="{FF2B5EF4-FFF2-40B4-BE49-F238E27FC236}">
                    <a16:creationId xmlns:a16="http://schemas.microsoft.com/office/drawing/2014/main" id="{13ADB4C4-4443-45AC-B869-E8F267FFE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36">
                <a:extLst>
                  <a:ext uri="{FF2B5EF4-FFF2-40B4-BE49-F238E27FC236}">
                    <a16:creationId xmlns:a16="http://schemas.microsoft.com/office/drawing/2014/main" id="{D553842E-2A4C-4135-96F4-1F6A6F0C5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2375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37">
                <a:extLst>
                  <a:ext uri="{FF2B5EF4-FFF2-40B4-BE49-F238E27FC236}">
                    <a16:creationId xmlns:a16="http://schemas.microsoft.com/office/drawing/2014/main" id="{2029CB0B-7233-40E8-8475-17FF85E16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6662" y="1222375"/>
                <a:ext cx="4763" cy="1158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62"/>
                  </a:cxn>
                  <a:cxn ang="0">
                    <a:pos x="0" y="126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26">
                    <a:moveTo>
                      <a:pt x="1" y="0"/>
                    </a:moveTo>
                    <a:cubicBezTo>
                      <a:pt x="2" y="20"/>
                      <a:pt x="3" y="41"/>
                      <a:pt x="3" y="62"/>
                    </a:cubicBezTo>
                    <a:cubicBezTo>
                      <a:pt x="3" y="83"/>
                      <a:pt x="2" y="104"/>
                      <a:pt x="0" y="126"/>
                    </a:cubicBezTo>
                    <a:cubicBezTo>
                      <a:pt x="4" y="83"/>
                      <a:pt x="4" y="41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38">
                <a:extLst>
                  <a:ext uri="{FF2B5EF4-FFF2-40B4-BE49-F238E27FC236}">
                    <a16:creationId xmlns:a16="http://schemas.microsoft.com/office/drawing/2014/main" id="{AD9ACB5D-32EE-49D9-A9C8-80E39952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211263"/>
                <a:ext cx="3175" cy="682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7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7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3" y="25"/>
                      <a:pt x="4" y="49"/>
                      <a:pt x="4" y="74"/>
                    </a:cubicBezTo>
                    <a:cubicBezTo>
                      <a:pt x="4" y="53"/>
                      <a:pt x="3" y="3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7"/>
                      <a:pt x="1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10D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40">
                <a:extLst>
                  <a:ext uri="{FF2B5EF4-FFF2-40B4-BE49-F238E27FC236}">
                    <a16:creationId xmlns:a16="http://schemas.microsoft.com/office/drawing/2014/main" id="{4507030F-EAC0-4C14-87F5-00280826C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338263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41">
                <a:extLst>
                  <a:ext uri="{FF2B5EF4-FFF2-40B4-BE49-F238E27FC236}">
                    <a16:creationId xmlns:a16="http://schemas.microsoft.com/office/drawing/2014/main" id="{D2A476BE-B3DA-4F7E-94AE-452F9F4F6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5250" y="1797050"/>
                <a:ext cx="1001713" cy="893763"/>
              </a:xfrm>
              <a:custGeom>
                <a:avLst/>
                <a:gdLst/>
                <a:ahLst/>
                <a:cxnLst>
                  <a:cxn ang="0">
                    <a:pos x="72" y="943"/>
                  </a:cxn>
                  <a:cxn ang="0">
                    <a:pos x="0" y="970"/>
                  </a:cxn>
                  <a:cxn ang="0">
                    <a:pos x="0" y="970"/>
                  </a:cxn>
                  <a:cxn ang="0">
                    <a:pos x="72" y="943"/>
                  </a:cxn>
                  <a:cxn ang="0">
                    <a:pos x="72" y="943"/>
                  </a:cxn>
                  <a:cxn ang="0">
                    <a:pos x="1088" y="0"/>
                  </a:cxn>
                  <a:cxn ang="0">
                    <a:pos x="724" y="498"/>
                  </a:cxn>
                  <a:cxn ang="0">
                    <a:pos x="1088" y="0"/>
                  </a:cxn>
                  <a:cxn ang="0">
                    <a:pos x="1088" y="0"/>
                  </a:cxn>
                </a:cxnLst>
                <a:rect l="0" t="0" r="r" b="b"/>
                <a:pathLst>
                  <a:path w="1088" h="970">
                    <a:moveTo>
                      <a:pt x="72" y="943"/>
                    </a:moveTo>
                    <a:cubicBezTo>
                      <a:pt x="48" y="953"/>
                      <a:pt x="24" y="962"/>
                      <a:pt x="0" y="970"/>
                    </a:cubicBezTo>
                    <a:cubicBezTo>
                      <a:pt x="0" y="970"/>
                      <a:pt x="0" y="970"/>
                      <a:pt x="0" y="970"/>
                    </a:cubicBezTo>
                    <a:cubicBezTo>
                      <a:pt x="24" y="962"/>
                      <a:pt x="48" y="953"/>
                      <a:pt x="72" y="943"/>
                    </a:cubicBezTo>
                    <a:cubicBezTo>
                      <a:pt x="72" y="943"/>
                      <a:pt x="72" y="943"/>
                      <a:pt x="72" y="943"/>
                    </a:cubicBezTo>
                    <a:moveTo>
                      <a:pt x="1088" y="0"/>
                    </a:moveTo>
                    <a:cubicBezTo>
                      <a:pt x="1001" y="170"/>
                      <a:pt x="879" y="341"/>
                      <a:pt x="724" y="498"/>
                    </a:cubicBezTo>
                    <a:cubicBezTo>
                      <a:pt x="879" y="341"/>
                      <a:pt x="1001" y="170"/>
                      <a:pt x="1088" y="0"/>
                    </a:cubicBezTo>
                    <a:cubicBezTo>
                      <a:pt x="1088" y="0"/>
                      <a:pt x="1088" y="0"/>
                      <a:pt x="1088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42">
                <a:extLst>
                  <a:ext uri="{FF2B5EF4-FFF2-40B4-BE49-F238E27FC236}">
                    <a16:creationId xmlns:a16="http://schemas.microsoft.com/office/drawing/2014/main" id="{D263101C-C0B5-4E3E-BDD2-B517D800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2493963"/>
                <a:ext cx="317500" cy="171450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0" y="186"/>
                  </a:cxn>
                  <a:cxn ang="0">
                    <a:pos x="0" y="186"/>
                  </a:cxn>
                  <a:cxn ang="0">
                    <a:pos x="344" y="0"/>
                  </a:cxn>
                </a:cxnLst>
                <a:rect l="0" t="0" r="r" b="b"/>
                <a:pathLst>
                  <a:path w="344" h="186">
                    <a:moveTo>
                      <a:pt x="344" y="0"/>
                    </a:moveTo>
                    <a:cubicBezTo>
                      <a:pt x="230" y="79"/>
                      <a:pt x="114" y="141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14" y="141"/>
                      <a:pt x="230" y="79"/>
                      <a:pt x="344" y="0"/>
                    </a:cubicBezTo>
                  </a:path>
                </a:pathLst>
              </a:custGeom>
              <a:solidFill>
                <a:srgbClr val="5F070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14">
                <a:extLst>
                  <a:ext uri="{FF2B5EF4-FFF2-40B4-BE49-F238E27FC236}">
                    <a16:creationId xmlns:a16="http://schemas.microsoft.com/office/drawing/2014/main" id="{751F3C92-8127-4A3A-8452-03CB00F8D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3" y="1203327"/>
                <a:ext cx="541338" cy="53975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233" y="357"/>
                  </a:cxn>
                  <a:cxn ang="0">
                    <a:pos x="452" y="587"/>
                  </a:cxn>
                  <a:cxn ang="0">
                    <a:pos x="573" y="12"/>
                  </a:cxn>
                  <a:cxn ang="0">
                    <a:pos x="0" y="142"/>
                  </a:cxn>
                </a:cxnLst>
                <a:rect l="0" t="0" r="r" b="b"/>
                <a:pathLst>
                  <a:path w="588" h="587">
                    <a:moveTo>
                      <a:pt x="0" y="142"/>
                    </a:moveTo>
                    <a:cubicBezTo>
                      <a:pt x="79" y="210"/>
                      <a:pt x="157" y="281"/>
                      <a:pt x="233" y="357"/>
                    </a:cubicBezTo>
                    <a:cubicBezTo>
                      <a:pt x="310" y="433"/>
                      <a:pt x="383" y="510"/>
                      <a:pt x="452" y="587"/>
                    </a:cubicBezTo>
                    <a:cubicBezTo>
                      <a:pt x="546" y="384"/>
                      <a:pt x="588" y="184"/>
                      <a:pt x="573" y="12"/>
                    </a:cubicBezTo>
                    <a:cubicBezTo>
                      <a:pt x="401" y="0"/>
                      <a:pt x="202" y="45"/>
                      <a:pt x="0" y="142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2" name="Group 461">
            <a:extLst>
              <a:ext uri="{FF2B5EF4-FFF2-40B4-BE49-F238E27FC236}">
                <a16:creationId xmlns:a16="http://schemas.microsoft.com/office/drawing/2014/main" id="{3A448690-DF82-45FC-A1C9-0EF1FD4AAC5E}"/>
              </a:ext>
            </a:extLst>
          </p:cNvPr>
          <p:cNvGrpSpPr/>
          <p:nvPr/>
        </p:nvGrpSpPr>
        <p:grpSpPr>
          <a:xfrm flipH="1">
            <a:off x="3147590" y="1389389"/>
            <a:ext cx="1580609" cy="1189924"/>
            <a:chOff x="604505" y="1981058"/>
            <a:chExt cx="3153719" cy="2374200"/>
          </a:xfrm>
        </p:grpSpPr>
        <p:grpSp>
          <p:nvGrpSpPr>
            <p:cNvPr id="183" name="Group 483">
              <a:extLst>
                <a:ext uri="{FF2B5EF4-FFF2-40B4-BE49-F238E27FC236}">
                  <a16:creationId xmlns:a16="http://schemas.microsoft.com/office/drawing/2014/main" id="{3433BEC2-2EE7-4D55-A557-3125665EB3F6}"/>
                </a:ext>
              </a:extLst>
            </p:cNvPr>
            <p:cNvGrpSpPr/>
            <p:nvPr/>
          </p:nvGrpSpPr>
          <p:grpSpPr>
            <a:xfrm rot="15155533" flipH="1">
              <a:off x="773232" y="1812331"/>
              <a:ext cx="2374200" cy="2711653"/>
              <a:chOff x="6326188" y="1654175"/>
              <a:chExt cx="2410644" cy="3082384"/>
            </a:xfrm>
            <a:solidFill>
              <a:schemeClr val="bg2">
                <a:lumMod val="75000"/>
              </a:schemeClr>
            </a:solidFill>
          </p:grpSpPr>
          <p:sp>
            <p:nvSpPr>
              <p:cNvPr id="265" name="Freeform 129">
                <a:extLst>
                  <a:ext uri="{FF2B5EF4-FFF2-40B4-BE49-F238E27FC236}">
                    <a16:creationId xmlns:a16="http://schemas.microsoft.com/office/drawing/2014/main" id="{5F266785-56C6-413D-8BE6-AEFCE646D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130">
                <a:extLst>
                  <a:ext uri="{FF2B5EF4-FFF2-40B4-BE49-F238E27FC236}">
                    <a16:creationId xmlns:a16="http://schemas.microsoft.com/office/drawing/2014/main" id="{CF241F81-5510-4113-AE33-70627163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131">
                <a:extLst>
                  <a:ext uri="{FF2B5EF4-FFF2-40B4-BE49-F238E27FC236}">
                    <a16:creationId xmlns:a16="http://schemas.microsoft.com/office/drawing/2014/main" id="{3E786861-0A3F-47D5-A2CD-BC176E55F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132">
                <a:extLst>
                  <a:ext uri="{FF2B5EF4-FFF2-40B4-BE49-F238E27FC236}">
                    <a16:creationId xmlns:a16="http://schemas.microsoft.com/office/drawing/2014/main" id="{D2F10327-2704-4093-8702-1BF894315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133">
                <a:extLst>
                  <a:ext uri="{FF2B5EF4-FFF2-40B4-BE49-F238E27FC236}">
                    <a16:creationId xmlns:a16="http://schemas.microsoft.com/office/drawing/2014/main" id="{E67BDE54-574C-4CF3-A61B-16EBD5C89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34">
                <a:extLst>
                  <a:ext uri="{FF2B5EF4-FFF2-40B4-BE49-F238E27FC236}">
                    <a16:creationId xmlns:a16="http://schemas.microsoft.com/office/drawing/2014/main" id="{1AFFE912-FCA8-4579-BB4B-B8808AC65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35">
                <a:extLst>
                  <a:ext uri="{FF2B5EF4-FFF2-40B4-BE49-F238E27FC236}">
                    <a16:creationId xmlns:a16="http://schemas.microsoft.com/office/drawing/2014/main" id="{6BF2B47A-2EF9-41F4-8F02-073921205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36">
                <a:extLst>
                  <a:ext uri="{FF2B5EF4-FFF2-40B4-BE49-F238E27FC236}">
                    <a16:creationId xmlns:a16="http://schemas.microsoft.com/office/drawing/2014/main" id="{F4367F4F-C1C8-415D-8933-08F826CD3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7">
                <a:extLst>
                  <a:ext uri="{FF2B5EF4-FFF2-40B4-BE49-F238E27FC236}">
                    <a16:creationId xmlns:a16="http://schemas.microsoft.com/office/drawing/2014/main" id="{171D25E7-E027-41CB-8A37-14A9BFB96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38">
                <a:extLst>
                  <a:ext uri="{FF2B5EF4-FFF2-40B4-BE49-F238E27FC236}">
                    <a16:creationId xmlns:a16="http://schemas.microsoft.com/office/drawing/2014/main" id="{024A8F4B-DEED-4169-B729-79E716717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39">
                <a:extLst>
                  <a:ext uri="{FF2B5EF4-FFF2-40B4-BE49-F238E27FC236}">
                    <a16:creationId xmlns:a16="http://schemas.microsoft.com/office/drawing/2014/main" id="{6F2F8244-C8B4-4977-A618-7B7FD9A08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40">
                <a:extLst>
                  <a:ext uri="{FF2B5EF4-FFF2-40B4-BE49-F238E27FC236}">
                    <a16:creationId xmlns:a16="http://schemas.microsoft.com/office/drawing/2014/main" id="{EBAB30DD-106F-474C-8178-7533ECF7F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41">
                <a:extLst>
                  <a:ext uri="{FF2B5EF4-FFF2-40B4-BE49-F238E27FC236}">
                    <a16:creationId xmlns:a16="http://schemas.microsoft.com/office/drawing/2014/main" id="{4C96554A-566C-49D5-B287-B5E80C35E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42">
                <a:extLst>
                  <a:ext uri="{FF2B5EF4-FFF2-40B4-BE49-F238E27FC236}">
                    <a16:creationId xmlns:a16="http://schemas.microsoft.com/office/drawing/2014/main" id="{EB320215-5305-41FD-B8EB-40A690F1C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43">
                <a:extLst>
                  <a:ext uri="{FF2B5EF4-FFF2-40B4-BE49-F238E27FC236}">
                    <a16:creationId xmlns:a16="http://schemas.microsoft.com/office/drawing/2014/main" id="{4CB0DF98-CF30-4778-B074-A720F8018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0" name="Rectangle 144">
                <a:extLst>
                  <a:ext uri="{FF2B5EF4-FFF2-40B4-BE49-F238E27FC236}">
                    <a16:creationId xmlns:a16="http://schemas.microsoft.com/office/drawing/2014/main" id="{071D396F-D3BE-414C-B021-27E5553F0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145">
                <a:extLst>
                  <a:ext uri="{FF2B5EF4-FFF2-40B4-BE49-F238E27FC236}">
                    <a16:creationId xmlns:a16="http://schemas.microsoft.com/office/drawing/2014/main" id="{37E482D7-129E-4E69-AD27-256CCDC3B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146">
                <a:extLst>
                  <a:ext uri="{FF2B5EF4-FFF2-40B4-BE49-F238E27FC236}">
                    <a16:creationId xmlns:a16="http://schemas.microsoft.com/office/drawing/2014/main" id="{B91F5BBB-AB23-4EED-A35B-D15C69D4D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147">
                <a:extLst>
                  <a:ext uri="{FF2B5EF4-FFF2-40B4-BE49-F238E27FC236}">
                    <a16:creationId xmlns:a16="http://schemas.microsoft.com/office/drawing/2014/main" id="{CB3A28C0-115A-4170-8F93-DB9F3F2BB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148">
                <a:extLst>
                  <a:ext uri="{FF2B5EF4-FFF2-40B4-BE49-F238E27FC236}">
                    <a16:creationId xmlns:a16="http://schemas.microsoft.com/office/drawing/2014/main" id="{E5284688-FAFB-4F47-A075-B6F99D469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149">
                <a:extLst>
                  <a:ext uri="{FF2B5EF4-FFF2-40B4-BE49-F238E27FC236}">
                    <a16:creationId xmlns:a16="http://schemas.microsoft.com/office/drawing/2014/main" id="{7AC1416E-C71B-4667-B13D-16D37CDF0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150">
                <a:extLst>
                  <a:ext uri="{FF2B5EF4-FFF2-40B4-BE49-F238E27FC236}">
                    <a16:creationId xmlns:a16="http://schemas.microsoft.com/office/drawing/2014/main" id="{881CC692-04BC-4631-9F93-27CED0CCB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151">
                <a:extLst>
                  <a:ext uri="{FF2B5EF4-FFF2-40B4-BE49-F238E27FC236}">
                    <a16:creationId xmlns:a16="http://schemas.microsoft.com/office/drawing/2014/main" id="{5DD52A91-40C0-4FEA-95EA-D6488DD62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152">
                <a:extLst>
                  <a:ext uri="{FF2B5EF4-FFF2-40B4-BE49-F238E27FC236}">
                    <a16:creationId xmlns:a16="http://schemas.microsoft.com/office/drawing/2014/main" id="{149503B9-204E-4FEF-B4F0-87A532AF6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153">
                <a:extLst>
                  <a:ext uri="{FF2B5EF4-FFF2-40B4-BE49-F238E27FC236}">
                    <a16:creationId xmlns:a16="http://schemas.microsoft.com/office/drawing/2014/main" id="{2F756D1F-7357-4196-A1AA-4F654F08F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154">
                <a:extLst>
                  <a:ext uri="{FF2B5EF4-FFF2-40B4-BE49-F238E27FC236}">
                    <a16:creationId xmlns:a16="http://schemas.microsoft.com/office/drawing/2014/main" id="{718E1D8D-DF81-4DA0-B7EC-08DC12CFA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155">
                <a:extLst>
                  <a:ext uri="{FF2B5EF4-FFF2-40B4-BE49-F238E27FC236}">
                    <a16:creationId xmlns:a16="http://schemas.microsoft.com/office/drawing/2014/main" id="{20E331CE-1EA5-461C-90D1-6862591B7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470" y="1748884"/>
                <a:ext cx="2265362" cy="2987675"/>
              </a:xfrm>
              <a:custGeom>
                <a:avLst/>
                <a:gdLst/>
                <a:ahLst/>
                <a:cxnLst>
                  <a:cxn ang="0">
                    <a:pos x="295" y="351"/>
                  </a:cxn>
                  <a:cxn ang="0">
                    <a:pos x="339" y="296"/>
                  </a:cxn>
                  <a:cxn ang="0">
                    <a:pos x="362" y="265"/>
                  </a:cxn>
                  <a:cxn ang="0">
                    <a:pos x="377" y="249"/>
                  </a:cxn>
                  <a:cxn ang="0">
                    <a:pos x="403" y="224"/>
                  </a:cxn>
                  <a:cxn ang="0">
                    <a:pos x="411" y="216"/>
                  </a:cxn>
                  <a:cxn ang="0">
                    <a:pos x="427" y="202"/>
                  </a:cxn>
                  <a:cxn ang="0">
                    <a:pos x="458" y="180"/>
                  </a:cxn>
                  <a:cxn ang="0">
                    <a:pos x="477" y="162"/>
                  </a:cxn>
                  <a:cxn ang="0">
                    <a:pos x="512" y="134"/>
                  </a:cxn>
                  <a:cxn ang="0">
                    <a:pos x="530" y="124"/>
                  </a:cxn>
                  <a:cxn ang="0">
                    <a:pos x="558" y="106"/>
                  </a:cxn>
                  <a:cxn ang="0">
                    <a:pos x="583" y="94"/>
                  </a:cxn>
                  <a:cxn ang="0">
                    <a:pos x="620" y="71"/>
                  </a:cxn>
                  <a:cxn ang="0">
                    <a:pos x="662" y="54"/>
                  </a:cxn>
                  <a:cxn ang="0">
                    <a:pos x="704" y="40"/>
                  </a:cxn>
                  <a:cxn ang="0">
                    <a:pos x="735" y="30"/>
                  </a:cxn>
                  <a:cxn ang="0">
                    <a:pos x="758" y="25"/>
                  </a:cxn>
                  <a:cxn ang="0">
                    <a:pos x="759" y="26"/>
                  </a:cxn>
                  <a:cxn ang="0">
                    <a:pos x="785" y="19"/>
                  </a:cxn>
                  <a:cxn ang="0">
                    <a:pos x="800" y="15"/>
                  </a:cxn>
                  <a:cxn ang="0">
                    <a:pos x="820" y="12"/>
                  </a:cxn>
                  <a:cxn ang="0">
                    <a:pos x="870" y="10"/>
                  </a:cxn>
                  <a:cxn ang="0">
                    <a:pos x="906" y="8"/>
                  </a:cxn>
                  <a:cxn ang="0">
                    <a:pos x="880" y="2"/>
                  </a:cxn>
                  <a:cxn ang="0">
                    <a:pos x="860" y="3"/>
                  </a:cxn>
                  <a:cxn ang="0">
                    <a:pos x="836" y="3"/>
                  </a:cxn>
                  <a:cxn ang="0">
                    <a:pos x="793" y="6"/>
                  </a:cxn>
                  <a:cxn ang="0">
                    <a:pos x="772" y="11"/>
                  </a:cxn>
                  <a:cxn ang="0">
                    <a:pos x="753" y="14"/>
                  </a:cxn>
                  <a:cxn ang="0">
                    <a:pos x="685" y="33"/>
                  </a:cxn>
                  <a:cxn ang="0">
                    <a:pos x="652" y="43"/>
                  </a:cxn>
                  <a:cxn ang="0">
                    <a:pos x="635" y="50"/>
                  </a:cxn>
                  <a:cxn ang="0">
                    <a:pos x="605" y="64"/>
                  </a:cxn>
                  <a:cxn ang="0">
                    <a:pos x="569" y="81"/>
                  </a:cxn>
                  <a:cxn ang="0">
                    <a:pos x="547" y="90"/>
                  </a:cxn>
                  <a:cxn ang="0">
                    <a:pos x="500" y="120"/>
                  </a:cxn>
                  <a:cxn ang="0">
                    <a:pos x="454" y="152"/>
                  </a:cxn>
                  <a:cxn ang="0">
                    <a:pos x="418" y="183"/>
                  </a:cxn>
                  <a:cxn ang="0">
                    <a:pos x="399" y="199"/>
                  </a:cxn>
                  <a:cxn ang="0">
                    <a:pos x="372" y="223"/>
                  </a:cxn>
                  <a:cxn ang="0">
                    <a:pos x="333" y="260"/>
                  </a:cxn>
                  <a:cxn ang="0">
                    <a:pos x="303" y="297"/>
                  </a:cxn>
                  <a:cxn ang="0">
                    <a:pos x="252" y="360"/>
                  </a:cxn>
                  <a:cxn ang="0">
                    <a:pos x="200" y="442"/>
                  </a:cxn>
                  <a:cxn ang="0">
                    <a:pos x="184" y="468"/>
                  </a:cxn>
                  <a:cxn ang="0">
                    <a:pos x="168" y="498"/>
                  </a:cxn>
                  <a:cxn ang="0">
                    <a:pos x="143" y="549"/>
                  </a:cxn>
                  <a:cxn ang="0">
                    <a:pos x="99" y="648"/>
                  </a:cxn>
                  <a:cxn ang="0">
                    <a:pos x="68" y="741"/>
                  </a:cxn>
                  <a:cxn ang="0">
                    <a:pos x="38" y="844"/>
                  </a:cxn>
                  <a:cxn ang="0">
                    <a:pos x="0" y="1116"/>
                  </a:cxn>
                  <a:cxn ang="0">
                    <a:pos x="9" y="1197"/>
                  </a:cxn>
                  <a:cxn ang="0">
                    <a:pos x="11" y="1180"/>
                  </a:cxn>
                  <a:cxn ang="0">
                    <a:pos x="15" y="1154"/>
                  </a:cxn>
                  <a:cxn ang="0">
                    <a:pos x="18" y="1114"/>
                  </a:cxn>
                  <a:cxn ang="0">
                    <a:pos x="40" y="988"/>
                  </a:cxn>
                  <a:cxn ang="0">
                    <a:pos x="89" y="767"/>
                  </a:cxn>
                  <a:cxn ang="0">
                    <a:pos x="117" y="681"/>
                  </a:cxn>
                  <a:cxn ang="0">
                    <a:pos x="157" y="582"/>
                  </a:cxn>
                  <a:cxn ang="0">
                    <a:pos x="164" y="564"/>
                  </a:cxn>
                  <a:cxn ang="0">
                    <a:pos x="193" y="510"/>
                  </a:cxn>
                  <a:cxn ang="0">
                    <a:pos x="216" y="471"/>
                  </a:cxn>
                </a:cxnLst>
                <a:rect l="0" t="0" r="r" b="b"/>
                <a:pathLst>
                  <a:path w="913" h="1204">
                    <a:moveTo>
                      <a:pt x="243" y="429"/>
                    </a:moveTo>
                    <a:cubicBezTo>
                      <a:pt x="254" y="411"/>
                      <a:pt x="268" y="388"/>
                      <a:pt x="280" y="372"/>
                    </a:cubicBezTo>
                    <a:cubicBezTo>
                      <a:pt x="282" y="368"/>
                      <a:pt x="286" y="362"/>
                      <a:pt x="289" y="357"/>
                    </a:cubicBezTo>
                    <a:cubicBezTo>
                      <a:pt x="291" y="358"/>
                      <a:pt x="291" y="358"/>
                      <a:pt x="291" y="358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96" y="351"/>
                      <a:pt x="292" y="356"/>
                      <a:pt x="295" y="354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6" y="351"/>
                      <a:pt x="304" y="341"/>
                      <a:pt x="299" y="349"/>
                    </a:cubicBezTo>
                    <a:cubicBezTo>
                      <a:pt x="304" y="343"/>
                      <a:pt x="308" y="338"/>
                      <a:pt x="313" y="332"/>
                    </a:cubicBezTo>
                    <a:cubicBezTo>
                      <a:pt x="316" y="329"/>
                      <a:pt x="313" y="329"/>
                      <a:pt x="317" y="325"/>
                    </a:cubicBezTo>
                    <a:cubicBezTo>
                      <a:pt x="318" y="325"/>
                      <a:pt x="316" y="327"/>
                      <a:pt x="317" y="327"/>
                    </a:cubicBezTo>
                    <a:cubicBezTo>
                      <a:pt x="328" y="316"/>
                      <a:pt x="325" y="311"/>
                      <a:pt x="335" y="300"/>
                    </a:cubicBezTo>
                    <a:cubicBezTo>
                      <a:pt x="334" y="301"/>
                      <a:pt x="334" y="301"/>
                      <a:pt x="334" y="301"/>
                    </a:cubicBezTo>
                    <a:cubicBezTo>
                      <a:pt x="336" y="299"/>
                      <a:pt x="339" y="296"/>
                      <a:pt x="339" y="296"/>
                    </a:cubicBezTo>
                    <a:cubicBezTo>
                      <a:pt x="336" y="296"/>
                      <a:pt x="338" y="298"/>
                      <a:pt x="334" y="301"/>
                    </a:cubicBezTo>
                    <a:cubicBezTo>
                      <a:pt x="333" y="299"/>
                      <a:pt x="337" y="296"/>
                      <a:pt x="336" y="295"/>
                    </a:cubicBezTo>
                    <a:cubicBezTo>
                      <a:pt x="338" y="293"/>
                      <a:pt x="339" y="291"/>
                      <a:pt x="341" y="289"/>
                    </a:cubicBezTo>
                    <a:cubicBezTo>
                      <a:pt x="345" y="286"/>
                      <a:pt x="349" y="280"/>
                      <a:pt x="353" y="278"/>
                    </a:cubicBezTo>
                    <a:cubicBezTo>
                      <a:pt x="354" y="276"/>
                      <a:pt x="355" y="273"/>
                      <a:pt x="358" y="269"/>
                    </a:cubicBezTo>
                    <a:cubicBezTo>
                      <a:pt x="362" y="267"/>
                      <a:pt x="359" y="270"/>
                      <a:pt x="363" y="267"/>
                    </a:cubicBezTo>
                    <a:cubicBezTo>
                      <a:pt x="362" y="265"/>
                      <a:pt x="362" y="265"/>
                      <a:pt x="362" y="265"/>
                    </a:cubicBezTo>
                    <a:cubicBezTo>
                      <a:pt x="365" y="262"/>
                      <a:pt x="365" y="263"/>
                      <a:pt x="365" y="264"/>
                    </a:cubicBezTo>
                    <a:cubicBezTo>
                      <a:pt x="369" y="260"/>
                      <a:pt x="367" y="260"/>
                      <a:pt x="371" y="256"/>
                    </a:cubicBezTo>
                    <a:cubicBezTo>
                      <a:pt x="370" y="259"/>
                      <a:pt x="370" y="259"/>
                      <a:pt x="370" y="259"/>
                    </a:cubicBezTo>
                    <a:cubicBezTo>
                      <a:pt x="373" y="256"/>
                      <a:pt x="374" y="255"/>
                      <a:pt x="378" y="251"/>
                    </a:cubicBezTo>
                    <a:cubicBezTo>
                      <a:pt x="378" y="251"/>
                      <a:pt x="377" y="253"/>
                      <a:pt x="375" y="254"/>
                    </a:cubicBezTo>
                    <a:cubicBezTo>
                      <a:pt x="379" y="253"/>
                      <a:pt x="379" y="250"/>
                      <a:pt x="380" y="248"/>
                    </a:cubicBezTo>
                    <a:cubicBezTo>
                      <a:pt x="379" y="249"/>
                      <a:pt x="376" y="251"/>
                      <a:pt x="377" y="249"/>
                    </a:cubicBezTo>
                    <a:cubicBezTo>
                      <a:pt x="379" y="247"/>
                      <a:pt x="381" y="244"/>
                      <a:pt x="383" y="243"/>
                    </a:cubicBezTo>
                    <a:cubicBezTo>
                      <a:pt x="381" y="246"/>
                      <a:pt x="381" y="246"/>
                      <a:pt x="381" y="246"/>
                    </a:cubicBezTo>
                    <a:cubicBezTo>
                      <a:pt x="385" y="241"/>
                      <a:pt x="383" y="243"/>
                      <a:pt x="388" y="238"/>
                    </a:cubicBezTo>
                    <a:cubicBezTo>
                      <a:pt x="388" y="239"/>
                      <a:pt x="388" y="239"/>
                      <a:pt x="388" y="239"/>
                    </a:cubicBezTo>
                    <a:cubicBezTo>
                      <a:pt x="390" y="235"/>
                      <a:pt x="395" y="232"/>
                      <a:pt x="400" y="227"/>
                    </a:cubicBezTo>
                    <a:cubicBezTo>
                      <a:pt x="399" y="228"/>
                      <a:pt x="399" y="228"/>
                      <a:pt x="399" y="228"/>
                    </a:cubicBezTo>
                    <a:cubicBezTo>
                      <a:pt x="401" y="226"/>
                      <a:pt x="402" y="225"/>
                      <a:pt x="403" y="224"/>
                    </a:cubicBezTo>
                    <a:cubicBezTo>
                      <a:pt x="399" y="226"/>
                      <a:pt x="400" y="225"/>
                      <a:pt x="399" y="224"/>
                    </a:cubicBezTo>
                    <a:cubicBezTo>
                      <a:pt x="404" y="222"/>
                      <a:pt x="403" y="218"/>
                      <a:pt x="410" y="213"/>
                    </a:cubicBezTo>
                    <a:cubicBezTo>
                      <a:pt x="410" y="214"/>
                      <a:pt x="409" y="216"/>
                      <a:pt x="407" y="217"/>
                    </a:cubicBezTo>
                    <a:cubicBezTo>
                      <a:pt x="406" y="220"/>
                      <a:pt x="407" y="221"/>
                      <a:pt x="404" y="225"/>
                    </a:cubicBezTo>
                    <a:cubicBezTo>
                      <a:pt x="406" y="223"/>
                      <a:pt x="408" y="220"/>
                      <a:pt x="408" y="221"/>
                    </a:cubicBezTo>
                    <a:cubicBezTo>
                      <a:pt x="408" y="219"/>
                      <a:pt x="408" y="219"/>
                      <a:pt x="408" y="219"/>
                    </a:cubicBezTo>
                    <a:cubicBezTo>
                      <a:pt x="409" y="218"/>
                      <a:pt x="410" y="217"/>
                      <a:pt x="411" y="216"/>
                    </a:cubicBezTo>
                    <a:cubicBezTo>
                      <a:pt x="411" y="215"/>
                      <a:pt x="408" y="217"/>
                      <a:pt x="410" y="214"/>
                    </a:cubicBezTo>
                    <a:cubicBezTo>
                      <a:pt x="414" y="210"/>
                      <a:pt x="413" y="213"/>
                      <a:pt x="413" y="212"/>
                    </a:cubicBezTo>
                    <a:cubicBezTo>
                      <a:pt x="418" y="208"/>
                      <a:pt x="414" y="209"/>
                      <a:pt x="419" y="205"/>
                    </a:cubicBezTo>
                    <a:cubicBezTo>
                      <a:pt x="419" y="206"/>
                      <a:pt x="418" y="207"/>
                      <a:pt x="418" y="207"/>
                    </a:cubicBezTo>
                    <a:cubicBezTo>
                      <a:pt x="422" y="205"/>
                      <a:pt x="426" y="200"/>
                      <a:pt x="428" y="200"/>
                    </a:cubicBezTo>
                    <a:cubicBezTo>
                      <a:pt x="428" y="201"/>
                      <a:pt x="428" y="201"/>
                      <a:pt x="427" y="202"/>
                    </a:cubicBezTo>
                    <a:cubicBezTo>
                      <a:pt x="427" y="202"/>
                      <a:pt x="427" y="202"/>
                      <a:pt x="427" y="202"/>
                    </a:cubicBezTo>
                    <a:cubicBezTo>
                      <a:pt x="424" y="207"/>
                      <a:pt x="430" y="199"/>
                      <a:pt x="430" y="201"/>
                    </a:cubicBezTo>
                    <a:cubicBezTo>
                      <a:pt x="429" y="201"/>
                      <a:pt x="434" y="197"/>
                      <a:pt x="436" y="195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40" y="186"/>
                      <a:pt x="436" y="197"/>
                      <a:pt x="443" y="190"/>
                    </a:cubicBezTo>
                    <a:cubicBezTo>
                      <a:pt x="447" y="186"/>
                      <a:pt x="441" y="192"/>
                      <a:pt x="443" y="189"/>
                    </a:cubicBezTo>
                    <a:cubicBezTo>
                      <a:pt x="446" y="186"/>
                      <a:pt x="448" y="186"/>
                      <a:pt x="452" y="182"/>
                    </a:cubicBezTo>
                    <a:cubicBezTo>
                      <a:pt x="454" y="181"/>
                      <a:pt x="457" y="180"/>
                      <a:pt x="458" y="180"/>
                    </a:cubicBezTo>
                    <a:cubicBezTo>
                      <a:pt x="461" y="178"/>
                      <a:pt x="467" y="174"/>
                      <a:pt x="468" y="172"/>
                    </a:cubicBezTo>
                    <a:cubicBezTo>
                      <a:pt x="462" y="175"/>
                      <a:pt x="464" y="177"/>
                      <a:pt x="457" y="180"/>
                    </a:cubicBezTo>
                    <a:cubicBezTo>
                      <a:pt x="458" y="178"/>
                      <a:pt x="458" y="178"/>
                      <a:pt x="458" y="178"/>
                    </a:cubicBezTo>
                    <a:cubicBezTo>
                      <a:pt x="462" y="174"/>
                      <a:pt x="467" y="170"/>
                      <a:pt x="470" y="168"/>
                    </a:cubicBezTo>
                    <a:cubicBezTo>
                      <a:pt x="469" y="168"/>
                      <a:pt x="469" y="168"/>
                      <a:pt x="469" y="168"/>
                    </a:cubicBezTo>
                    <a:cubicBezTo>
                      <a:pt x="474" y="163"/>
                      <a:pt x="475" y="161"/>
                      <a:pt x="481" y="157"/>
                    </a:cubicBezTo>
                    <a:cubicBezTo>
                      <a:pt x="482" y="157"/>
                      <a:pt x="479" y="160"/>
                      <a:pt x="477" y="162"/>
                    </a:cubicBezTo>
                    <a:cubicBezTo>
                      <a:pt x="481" y="160"/>
                      <a:pt x="480" y="159"/>
                      <a:pt x="486" y="155"/>
                    </a:cubicBezTo>
                    <a:cubicBezTo>
                      <a:pt x="487" y="156"/>
                      <a:pt x="482" y="158"/>
                      <a:pt x="482" y="159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2"/>
                      <a:pt x="493" y="151"/>
                      <a:pt x="497" y="148"/>
                    </a:cubicBezTo>
                    <a:cubicBezTo>
                      <a:pt x="506" y="141"/>
                      <a:pt x="506" y="139"/>
                      <a:pt x="510" y="134"/>
                    </a:cubicBezTo>
                    <a:cubicBezTo>
                      <a:pt x="512" y="133"/>
                      <a:pt x="513" y="134"/>
                      <a:pt x="512" y="134"/>
                    </a:cubicBezTo>
                    <a:cubicBezTo>
                      <a:pt x="510" y="135"/>
                      <a:pt x="510" y="135"/>
                      <a:pt x="510" y="136"/>
                    </a:cubicBezTo>
                    <a:cubicBezTo>
                      <a:pt x="513" y="134"/>
                      <a:pt x="518" y="133"/>
                      <a:pt x="516" y="135"/>
                    </a:cubicBezTo>
                    <a:cubicBezTo>
                      <a:pt x="521" y="131"/>
                      <a:pt x="514" y="135"/>
                      <a:pt x="517" y="133"/>
                    </a:cubicBezTo>
                    <a:cubicBezTo>
                      <a:pt x="524" y="128"/>
                      <a:pt x="524" y="128"/>
                      <a:pt x="524" y="128"/>
                    </a:cubicBezTo>
                    <a:cubicBezTo>
                      <a:pt x="522" y="128"/>
                      <a:pt x="520" y="130"/>
                      <a:pt x="523" y="127"/>
                    </a:cubicBezTo>
                    <a:cubicBezTo>
                      <a:pt x="526" y="125"/>
                      <a:pt x="527" y="124"/>
                      <a:pt x="531" y="121"/>
                    </a:cubicBezTo>
                    <a:cubicBezTo>
                      <a:pt x="531" y="122"/>
                      <a:pt x="533" y="122"/>
                      <a:pt x="530" y="124"/>
                    </a:cubicBezTo>
                    <a:cubicBezTo>
                      <a:pt x="533" y="123"/>
                      <a:pt x="536" y="121"/>
                      <a:pt x="536" y="119"/>
                    </a:cubicBezTo>
                    <a:cubicBezTo>
                      <a:pt x="531" y="121"/>
                      <a:pt x="543" y="114"/>
                      <a:pt x="539" y="115"/>
                    </a:cubicBezTo>
                    <a:cubicBezTo>
                      <a:pt x="544" y="113"/>
                      <a:pt x="544" y="113"/>
                      <a:pt x="544" y="113"/>
                    </a:cubicBezTo>
                    <a:cubicBezTo>
                      <a:pt x="543" y="114"/>
                      <a:pt x="543" y="114"/>
                      <a:pt x="541" y="115"/>
                    </a:cubicBezTo>
                    <a:cubicBezTo>
                      <a:pt x="543" y="115"/>
                      <a:pt x="545" y="112"/>
                      <a:pt x="546" y="111"/>
                    </a:cubicBezTo>
                    <a:cubicBezTo>
                      <a:pt x="548" y="111"/>
                      <a:pt x="552" y="108"/>
                      <a:pt x="553" y="109"/>
                    </a:cubicBezTo>
                    <a:cubicBezTo>
                      <a:pt x="554" y="108"/>
                      <a:pt x="557" y="106"/>
                      <a:pt x="558" y="106"/>
                    </a:cubicBezTo>
                    <a:cubicBezTo>
                      <a:pt x="560" y="105"/>
                      <a:pt x="558" y="105"/>
                      <a:pt x="559" y="104"/>
                    </a:cubicBezTo>
                    <a:cubicBezTo>
                      <a:pt x="566" y="100"/>
                      <a:pt x="566" y="100"/>
                      <a:pt x="566" y="100"/>
                    </a:cubicBezTo>
                    <a:cubicBezTo>
                      <a:pt x="567" y="101"/>
                      <a:pt x="568" y="102"/>
                      <a:pt x="567" y="103"/>
                    </a:cubicBezTo>
                    <a:cubicBezTo>
                      <a:pt x="570" y="101"/>
                      <a:pt x="567" y="101"/>
                      <a:pt x="571" y="98"/>
                    </a:cubicBezTo>
                    <a:cubicBezTo>
                      <a:pt x="570" y="101"/>
                      <a:pt x="577" y="96"/>
                      <a:pt x="575" y="100"/>
                    </a:cubicBezTo>
                    <a:cubicBezTo>
                      <a:pt x="577" y="99"/>
                      <a:pt x="584" y="96"/>
                      <a:pt x="588" y="93"/>
                    </a:cubicBezTo>
                    <a:cubicBezTo>
                      <a:pt x="589" y="91"/>
                      <a:pt x="583" y="95"/>
                      <a:pt x="583" y="94"/>
                    </a:cubicBezTo>
                    <a:cubicBezTo>
                      <a:pt x="593" y="88"/>
                      <a:pt x="592" y="85"/>
                      <a:pt x="601" y="81"/>
                    </a:cubicBezTo>
                    <a:cubicBezTo>
                      <a:pt x="598" y="82"/>
                      <a:pt x="598" y="82"/>
                      <a:pt x="598" y="82"/>
                    </a:cubicBezTo>
                    <a:cubicBezTo>
                      <a:pt x="603" y="79"/>
                      <a:pt x="602" y="80"/>
                      <a:pt x="605" y="77"/>
                    </a:cubicBezTo>
                    <a:cubicBezTo>
                      <a:pt x="604" y="79"/>
                      <a:pt x="612" y="78"/>
                      <a:pt x="620" y="74"/>
                    </a:cubicBezTo>
                    <a:cubicBezTo>
                      <a:pt x="620" y="73"/>
                      <a:pt x="615" y="75"/>
                      <a:pt x="616" y="73"/>
                    </a:cubicBezTo>
                    <a:cubicBezTo>
                      <a:pt x="621" y="70"/>
                      <a:pt x="621" y="70"/>
                      <a:pt x="621" y="70"/>
                    </a:cubicBezTo>
                    <a:cubicBezTo>
                      <a:pt x="622" y="70"/>
                      <a:pt x="621" y="71"/>
                      <a:pt x="620" y="71"/>
                    </a:cubicBezTo>
                    <a:cubicBezTo>
                      <a:pt x="625" y="69"/>
                      <a:pt x="630" y="69"/>
                      <a:pt x="631" y="67"/>
                    </a:cubicBezTo>
                    <a:cubicBezTo>
                      <a:pt x="637" y="67"/>
                      <a:pt x="637" y="67"/>
                      <a:pt x="637" y="67"/>
                    </a:cubicBezTo>
                    <a:cubicBezTo>
                      <a:pt x="634" y="67"/>
                      <a:pt x="634" y="67"/>
                      <a:pt x="634" y="67"/>
                    </a:cubicBezTo>
                    <a:cubicBezTo>
                      <a:pt x="635" y="66"/>
                      <a:pt x="640" y="63"/>
                      <a:pt x="641" y="62"/>
                    </a:cubicBezTo>
                    <a:cubicBezTo>
                      <a:pt x="646" y="59"/>
                      <a:pt x="649" y="59"/>
                      <a:pt x="652" y="59"/>
                    </a:cubicBezTo>
                    <a:cubicBezTo>
                      <a:pt x="651" y="58"/>
                      <a:pt x="648" y="58"/>
                      <a:pt x="652" y="56"/>
                    </a:cubicBezTo>
                    <a:cubicBezTo>
                      <a:pt x="653" y="58"/>
                      <a:pt x="662" y="53"/>
                      <a:pt x="662" y="54"/>
                    </a:cubicBezTo>
                    <a:cubicBezTo>
                      <a:pt x="664" y="54"/>
                      <a:pt x="668" y="53"/>
                      <a:pt x="667" y="52"/>
                    </a:cubicBezTo>
                    <a:cubicBezTo>
                      <a:pt x="668" y="54"/>
                      <a:pt x="668" y="54"/>
                      <a:pt x="668" y="54"/>
                    </a:cubicBezTo>
                    <a:cubicBezTo>
                      <a:pt x="667" y="52"/>
                      <a:pt x="674" y="49"/>
                      <a:pt x="679" y="47"/>
                    </a:cubicBezTo>
                    <a:cubicBezTo>
                      <a:pt x="679" y="50"/>
                      <a:pt x="684" y="45"/>
                      <a:pt x="688" y="46"/>
                    </a:cubicBezTo>
                    <a:cubicBezTo>
                      <a:pt x="688" y="44"/>
                      <a:pt x="696" y="43"/>
                      <a:pt x="697" y="41"/>
                    </a:cubicBezTo>
                    <a:cubicBezTo>
                      <a:pt x="701" y="39"/>
                      <a:pt x="701" y="41"/>
                      <a:pt x="702" y="41"/>
                    </a:cubicBezTo>
                    <a:cubicBezTo>
                      <a:pt x="704" y="40"/>
                      <a:pt x="704" y="40"/>
                      <a:pt x="704" y="40"/>
                    </a:cubicBezTo>
                    <a:cubicBezTo>
                      <a:pt x="706" y="40"/>
                      <a:pt x="713" y="38"/>
                      <a:pt x="718" y="37"/>
                    </a:cubicBezTo>
                    <a:cubicBezTo>
                      <a:pt x="722" y="35"/>
                      <a:pt x="722" y="35"/>
                      <a:pt x="722" y="35"/>
                    </a:cubicBezTo>
                    <a:cubicBezTo>
                      <a:pt x="723" y="35"/>
                      <a:pt x="723" y="35"/>
                      <a:pt x="723" y="35"/>
                    </a:cubicBezTo>
                    <a:cubicBezTo>
                      <a:pt x="724" y="34"/>
                      <a:pt x="727" y="33"/>
                      <a:pt x="725" y="33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31"/>
                      <a:pt x="730" y="31"/>
                      <a:pt x="735" y="29"/>
                    </a:cubicBezTo>
                    <a:cubicBezTo>
                      <a:pt x="736" y="29"/>
                      <a:pt x="736" y="30"/>
                      <a:pt x="735" y="30"/>
                    </a:cubicBezTo>
                    <a:cubicBezTo>
                      <a:pt x="737" y="30"/>
                      <a:pt x="736" y="31"/>
                      <a:pt x="738" y="31"/>
                    </a:cubicBezTo>
                    <a:cubicBezTo>
                      <a:pt x="736" y="31"/>
                      <a:pt x="745" y="26"/>
                      <a:pt x="739" y="27"/>
                    </a:cubicBezTo>
                    <a:cubicBezTo>
                      <a:pt x="738" y="26"/>
                      <a:pt x="741" y="25"/>
                      <a:pt x="744" y="24"/>
                    </a:cubicBezTo>
                    <a:cubicBezTo>
                      <a:pt x="745" y="26"/>
                      <a:pt x="745" y="26"/>
                      <a:pt x="745" y="26"/>
                    </a:cubicBezTo>
                    <a:cubicBezTo>
                      <a:pt x="748" y="23"/>
                      <a:pt x="748" y="23"/>
                      <a:pt x="748" y="23"/>
                    </a:cubicBezTo>
                    <a:cubicBezTo>
                      <a:pt x="751" y="22"/>
                      <a:pt x="753" y="23"/>
                      <a:pt x="756" y="22"/>
                    </a:cubicBezTo>
                    <a:cubicBezTo>
                      <a:pt x="753" y="23"/>
                      <a:pt x="750" y="27"/>
                      <a:pt x="758" y="25"/>
                    </a:cubicBezTo>
                    <a:cubicBezTo>
                      <a:pt x="754" y="26"/>
                      <a:pt x="752" y="28"/>
                      <a:pt x="750" y="28"/>
                    </a:cubicBezTo>
                    <a:cubicBezTo>
                      <a:pt x="752" y="28"/>
                      <a:pt x="752" y="28"/>
                      <a:pt x="750" y="29"/>
                    </a:cubicBezTo>
                    <a:cubicBezTo>
                      <a:pt x="756" y="27"/>
                      <a:pt x="752" y="28"/>
                      <a:pt x="758" y="26"/>
                    </a:cubicBezTo>
                    <a:cubicBezTo>
                      <a:pt x="758" y="28"/>
                      <a:pt x="759" y="28"/>
                      <a:pt x="764" y="27"/>
                    </a:cubicBezTo>
                    <a:cubicBezTo>
                      <a:pt x="760" y="27"/>
                      <a:pt x="760" y="27"/>
                      <a:pt x="760" y="27"/>
                    </a:cubicBezTo>
                    <a:cubicBezTo>
                      <a:pt x="761" y="27"/>
                      <a:pt x="761" y="27"/>
                      <a:pt x="761" y="26"/>
                    </a:cubicBezTo>
                    <a:cubicBezTo>
                      <a:pt x="760" y="27"/>
                      <a:pt x="759" y="26"/>
                      <a:pt x="759" y="26"/>
                    </a:cubicBezTo>
                    <a:cubicBezTo>
                      <a:pt x="760" y="26"/>
                      <a:pt x="765" y="23"/>
                      <a:pt x="766" y="23"/>
                    </a:cubicBezTo>
                    <a:cubicBezTo>
                      <a:pt x="760" y="22"/>
                      <a:pt x="776" y="19"/>
                      <a:pt x="772" y="19"/>
                    </a:cubicBezTo>
                    <a:cubicBezTo>
                      <a:pt x="773" y="18"/>
                      <a:pt x="777" y="17"/>
                      <a:pt x="777" y="18"/>
                    </a:cubicBezTo>
                    <a:cubicBezTo>
                      <a:pt x="772" y="20"/>
                      <a:pt x="781" y="19"/>
                      <a:pt x="781" y="20"/>
                    </a:cubicBezTo>
                    <a:cubicBezTo>
                      <a:pt x="782" y="19"/>
                      <a:pt x="777" y="20"/>
                      <a:pt x="779" y="19"/>
                    </a:cubicBezTo>
                    <a:cubicBezTo>
                      <a:pt x="782" y="18"/>
                      <a:pt x="784" y="19"/>
                      <a:pt x="786" y="19"/>
                    </a:cubicBezTo>
                    <a:cubicBezTo>
                      <a:pt x="785" y="19"/>
                      <a:pt x="785" y="19"/>
                      <a:pt x="785" y="19"/>
                    </a:cubicBezTo>
                    <a:cubicBezTo>
                      <a:pt x="789" y="19"/>
                      <a:pt x="789" y="19"/>
                      <a:pt x="789" y="19"/>
                    </a:cubicBezTo>
                    <a:cubicBezTo>
                      <a:pt x="790" y="18"/>
                      <a:pt x="785" y="19"/>
                      <a:pt x="789" y="17"/>
                    </a:cubicBezTo>
                    <a:cubicBezTo>
                      <a:pt x="790" y="18"/>
                      <a:pt x="794" y="16"/>
                      <a:pt x="794" y="17"/>
                    </a:cubicBezTo>
                    <a:cubicBezTo>
                      <a:pt x="792" y="18"/>
                      <a:pt x="794" y="19"/>
                      <a:pt x="790" y="20"/>
                    </a:cubicBezTo>
                    <a:cubicBezTo>
                      <a:pt x="793" y="20"/>
                      <a:pt x="802" y="18"/>
                      <a:pt x="798" y="17"/>
                    </a:cubicBezTo>
                    <a:cubicBezTo>
                      <a:pt x="802" y="17"/>
                      <a:pt x="802" y="17"/>
                      <a:pt x="802" y="17"/>
                    </a:cubicBezTo>
                    <a:cubicBezTo>
                      <a:pt x="800" y="16"/>
                      <a:pt x="793" y="16"/>
                      <a:pt x="800" y="15"/>
                    </a:cubicBezTo>
                    <a:cubicBezTo>
                      <a:pt x="800" y="15"/>
                      <a:pt x="800" y="15"/>
                      <a:pt x="800" y="15"/>
                    </a:cubicBezTo>
                    <a:cubicBezTo>
                      <a:pt x="805" y="13"/>
                      <a:pt x="805" y="13"/>
                      <a:pt x="805" y="13"/>
                    </a:cubicBezTo>
                    <a:cubicBezTo>
                      <a:pt x="807" y="14"/>
                      <a:pt x="807" y="14"/>
                      <a:pt x="807" y="14"/>
                    </a:cubicBezTo>
                    <a:cubicBezTo>
                      <a:pt x="807" y="13"/>
                      <a:pt x="808" y="13"/>
                      <a:pt x="810" y="13"/>
                    </a:cubicBezTo>
                    <a:cubicBezTo>
                      <a:pt x="810" y="13"/>
                      <a:pt x="812" y="13"/>
                      <a:pt x="812" y="14"/>
                    </a:cubicBezTo>
                    <a:cubicBezTo>
                      <a:pt x="817" y="13"/>
                      <a:pt x="817" y="12"/>
                      <a:pt x="817" y="12"/>
                    </a:cubicBezTo>
                    <a:cubicBezTo>
                      <a:pt x="820" y="11"/>
                      <a:pt x="821" y="11"/>
                      <a:pt x="820" y="12"/>
                    </a:cubicBezTo>
                    <a:cubicBezTo>
                      <a:pt x="824" y="12"/>
                      <a:pt x="831" y="11"/>
                      <a:pt x="834" y="11"/>
                    </a:cubicBezTo>
                    <a:cubicBezTo>
                      <a:pt x="839" y="10"/>
                      <a:pt x="833" y="11"/>
                      <a:pt x="836" y="10"/>
                    </a:cubicBezTo>
                    <a:cubicBezTo>
                      <a:pt x="841" y="12"/>
                      <a:pt x="854" y="9"/>
                      <a:pt x="863" y="8"/>
                    </a:cubicBezTo>
                    <a:cubicBezTo>
                      <a:pt x="860" y="6"/>
                      <a:pt x="865" y="7"/>
                      <a:pt x="867" y="5"/>
                    </a:cubicBezTo>
                    <a:cubicBezTo>
                      <a:pt x="865" y="6"/>
                      <a:pt x="875" y="7"/>
                      <a:pt x="868" y="8"/>
                    </a:cubicBezTo>
                    <a:cubicBezTo>
                      <a:pt x="872" y="7"/>
                      <a:pt x="872" y="7"/>
                      <a:pt x="872" y="7"/>
                    </a:cubicBezTo>
                    <a:cubicBezTo>
                      <a:pt x="876" y="8"/>
                      <a:pt x="865" y="9"/>
                      <a:pt x="870" y="10"/>
                    </a:cubicBezTo>
                    <a:cubicBezTo>
                      <a:pt x="875" y="9"/>
                      <a:pt x="878" y="7"/>
                      <a:pt x="884" y="7"/>
                    </a:cubicBezTo>
                    <a:cubicBezTo>
                      <a:pt x="882" y="9"/>
                      <a:pt x="889" y="7"/>
                      <a:pt x="888" y="9"/>
                    </a:cubicBezTo>
                    <a:cubicBezTo>
                      <a:pt x="887" y="9"/>
                      <a:pt x="885" y="9"/>
                      <a:pt x="883" y="9"/>
                    </a:cubicBezTo>
                    <a:cubicBezTo>
                      <a:pt x="884" y="9"/>
                      <a:pt x="884" y="9"/>
                      <a:pt x="884" y="9"/>
                    </a:cubicBezTo>
                    <a:cubicBezTo>
                      <a:pt x="896" y="9"/>
                      <a:pt x="887" y="7"/>
                      <a:pt x="894" y="6"/>
                    </a:cubicBezTo>
                    <a:cubicBezTo>
                      <a:pt x="901" y="6"/>
                      <a:pt x="899" y="7"/>
                      <a:pt x="900" y="8"/>
                    </a:cubicBezTo>
                    <a:cubicBezTo>
                      <a:pt x="901" y="8"/>
                      <a:pt x="904" y="8"/>
                      <a:pt x="906" y="8"/>
                    </a:cubicBezTo>
                    <a:cubicBezTo>
                      <a:pt x="902" y="9"/>
                      <a:pt x="898" y="7"/>
                      <a:pt x="900" y="6"/>
                    </a:cubicBezTo>
                    <a:cubicBezTo>
                      <a:pt x="903" y="7"/>
                      <a:pt x="911" y="6"/>
                      <a:pt x="913" y="5"/>
                    </a:cubicBezTo>
                    <a:cubicBezTo>
                      <a:pt x="902" y="3"/>
                      <a:pt x="906" y="5"/>
                      <a:pt x="896" y="3"/>
                    </a:cubicBezTo>
                    <a:cubicBezTo>
                      <a:pt x="895" y="4"/>
                      <a:pt x="895" y="5"/>
                      <a:pt x="889" y="5"/>
                    </a:cubicBezTo>
                    <a:cubicBezTo>
                      <a:pt x="893" y="4"/>
                      <a:pt x="889" y="4"/>
                      <a:pt x="888" y="4"/>
                    </a:cubicBezTo>
                    <a:cubicBezTo>
                      <a:pt x="889" y="5"/>
                      <a:pt x="884" y="4"/>
                      <a:pt x="882" y="5"/>
                    </a:cubicBezTo>
                    <a:cubicBezTo>
                      <a:pt x="880" y="4"/>
                      <a:pt x="885" y="2"/>
                      <a:pt x="880" y="2"/>
                    </a:cubicBezTo>
                    <a:cubicBezTo>
                      <a:pt x="879" y="5"/>
                      <a:pt x="879" y="5"/>
                      <a:pt x="879" y="5"/>
                    </a:cubicBezTo>
                    <a:cubicBezTo>
                      <a:pt x="876" y="4"/>
                      <a:pt x="879" y="3"/>
                      <a:pt x="875" y="4"/>
                    </a:cubicBezTo>
                    <a:cubicBezTo>
                      <a:pt x="877" y="2"/>
                      <a:pt x="874" y="2"/>
                      <a:pt x="880" y="1"/>
                    </a:cubicBezTo>
                    <a:cubicBezTo>
                      <a:pt x="872" y="0"/>
                      <a:pt x="868" y="3"/>
                      <a:pt x="862" y="4"/>
                    </a:cubicBezTo>
                    <a:cubicBezTo>
                      <a:pt x="863" y="4"/>
                      <a:pt x="863" y="4"/>
                      <a:pt x="864" y="4"/>
                    </a:cubicBezTo>
                    <a:cubicBezTo>
                      <a:pt x="862" y="4"/>
                      <a:pt x="860" y="4"/>
                      <a:pt x="858" y="5"/>
                    </a:cubicBezTo>
                    <a:cubicBezTo>
                      <a:pt x="854" y="4"/>
                      <a:pt x="861" y="3"/>
                      <a:pt x="860" y="3"/>
                    </a:cubicBezTo>
                    <a:cubicBezTo>
                      <a:pt x="854" y="3"/>
                      <a:pt x="854" y="3"/>
                      <a:pt x="854" y="3"/>
                    </a:cubicBezTo>
                    <a:cubicBezTo>
                      <a:pt x="853" y="3"/>
                      <a:pt x="853" y="3"/>
                      <a:pt x="853" y="3"/>
                    </a:cubicBezTo>
                    <a:cubicBezTo>
                      <a:pt x="852" y="4"/>
                      <a:pt x="850" y="4"/>
                      <a:pt x="850" y="4"/>
                    </a:cubicBezTo>
                    <a:cubicBezTo>
                      <a:pt x="851" y="3"/>
                      <a:pt x="852" y="2"/>
                      <a:pt x="853" y="1"/>
                    </a:cubicBezTo>
                    <a:cubicBezTo>
                      <a:pt x="847" y="3"/>
                      <a:pt x="847" y="3"/>
                      <a:pt x="847" y="3"/>
                    </a:cubicBezTo>
                    <a:cubicBezTo>
                      <a:pt x="847" y="3"/>
                      <a:pt x="841" y="3"/>
                      <a:pt x="846" y="2"/>
                    </a:cubicBezTo>
                    <a:cubicBezTo>
                      <a:pt x="836" y="3"/>
                      <a:pt x="836" y="3"/>
                      <a:pt x="836" y="3"/>
                    </a:cubicBezTo>
                    <a:cubicBezTo>
                      <a:pt x="835" y="2"/>
                      <a:pt x="835" y="2"/>
                      <a:pt x="835" y="2"/>
                    </a:cubicBezTo>
                    <a:cubicBezTo>
                      <a:pt x="832" y="2"/>
                      <a:pt x="832" y="3"/>
                      <a:pt x="835" y="2"/>
                    </a:cubicBezTo>
                    <a:cubicBezTo>
                      <a:pt x="832" y="2"/>
                      <a:pt x="820" y="7"/>
                      <a:pt x="821" y="4"/>
                    </a:cubicBezTo>
                    <a:cubicBezTo>
                      <a:pt x="814" y="6"/>
                      <a:pt x="811" y="6"/>
                      <a:pt x="801" y="8"/>
                    </a:cubicBezTo>
                    <a:cubicBezTo>
                      <a:pt x="808" y="6"/>
                      <a:pt x="793" y="8"/>
                      <a:pt x="800" y="6"/>
                    </a:cubicBezTo>
                    <a:cubicBezTo>
                      <a:pt x="796" y="6"/>
                      <a:pt x="795" y="8"/>
                      <a:pt x="791" y="9"/>
                    </a:cubicBezTo>
                    <a:cubicBezTo>
                      <a:pt x="788" y="9"/>
                      <a:pt x="789" y="7"/>
                      <a:pt x="793" y="6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5" y="9"/>
                      <a:pt x="785" y="9"/>
                      <a:pt x="785" y="9"/>
                    </a:cubicBezTo>
                    <a:cubicBezTo>
                      <a:pt x="781" y="9"/>
                      <a:pt x="784" y="7"/>
                      <a:pt x="780" y="8"/>
                    </a:cubicBezTo>
                    <a:cubicBezTo>
                      <a:pt x="779" y="9"/>
                      <a:pt x="779" y="9"/>
                      <a:pt x="779" y="9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77" y="9"/>
                      <a:pt x="775" y="10"/>
                      <a:pt x="772" y="11"/>
                    </a:cubicBezTo>
                    <a:cubicBezTo>
                      <a:pt x="772" y="11"/>
                      <a:pt x="772" y="11"/>
                      <a:pt x="772" y="11"/>
                    </a:cubicBezTo>
                    <a:cubicBezTo>
                      <a:pt x="769" y="12"/>
                      <a:pt x="769" y="12"/>
                      <a:pt x="769" y="12"/>
                    </a:cubicBezTo>
                    <a:cubicBezTo>
                      <a:pt x="772" y="10"/>
                      <a:pt x="765" y="12"/>
                      <a:pt x="767" y="11"/>
                    </a:cubicBezTo>
                    <a:cubicBezTo>
                      <a:pt x="764" y="11"/>
                      <a:pt x="764" y="11"/>
                      <a:pt x="758" y="13"/>
                    </a:cubicBezTo>
                    <a:cubicBezTo>
                      <a:pt x="759" y="14"/>
                      <a:pt x="759" y="14"/>
                      <a:pt x="759" y="14"/>
                    </a:cubicBezTo>
                    <a:cubicBezTo>
                      <a:pt x="752" y="16"/>
                      <a:pt x="759" y="12"/>
                      <a:pt x="753" y="14"/>
                    </a:cubicBezTo>
                    <a:cubicBezTo>
                      <a:pt x="753" y="14"/>
                      <a:pt x="753" y="14"/>
                      <a:pt x="753" y="14"/>
                    </a:cubicBezTo>
                    <a:cubicBezTo>
                      <a:pt x="745" y="15"/>
                      <a:pt x="740" y="19"/>
                      <a:pt x="733" y="19"/>
                    </a:cubicBezTo>
                    <a:cubicBezTo>
                      <a:pt x="737" y="18"/>
                      <a:pt x="735" y="17"/>
                      <a:pt x="735" y="18"/>
                    </a:cubicBezTo>
                    <a:cubicBezTo>
                      <a:pt x="730" y="19"/>
                      <a:pt x="722" y="22"/>
                      <a:pt x="716" y="24"/>
                    </a:cubicBezTo>
                    <a:cubicBezTo>
                      <a:pt x="714" y="24"/>
                      <a:pt x="713" y="23"/>
                      <a:pt x="708" y="24"/>
                    </a:cubicBezTo>
                    <a:cubicBezTo>
                      <a:pt x="704" y="26"/>
                      <a:pt x="703" y="26"/>
                      <a:pt x="702" y="27"/>
                    </a:cubicBezTo>
                    <a:cubicBezTo>
                      <a:pt x="698" y="28"/>
                      <a:pt x="691" y="31"/>
                      <a:pt x="690" y="30"/>
                    </a:cubicBezTo>
                    <a:cubicBezTo>
                      <a:pt x="690" y="31"/>
                      <a:pt x="687" y="31"/>
                      <a:pt x="685" y="33"/>
                    </a:cubicBezTo>
                    <a:cubicBezTo>
                      <a:pt x="684" y="32"/>
                      <a:pt x="684" y="32"/>
                      <a:pt x="684" y="32"/>
                    </a:cubicBezTo>
                    <a:cubicBezTo>
                      <a:pt x="685" y="33"/>
                      <a:pt x="685" y="33"/>
                      <a:pt x="685" y="33"/>
                    </a:cubicBezTo>
                    <a:cubicBezTo>
                      <a:pt x="677" y="33"/>
                      <a:pt x="674" y="38"/>
                      <a:pt x="666" y="39"/>
                    </a:cubicBezTo>
                    <a:cubicBezTo>
                      <a:pt x="667" y="39"/>
                      <a:pt x="667" y="39"/>
                      <a:pt x="667" y="39"/>
                    </a:cubicBezTo>
                    <a:cubicBezTo>
                      <a:pt x="665" y="40"/>
                      <a:pt x="665" y="40"/>
                      <a:pt x="665" y="40"/>
                    </a:cubicBezTo>
                    <a:cubicBezTo>
                      <a:pt x="664" y="40"/>
                      <a:pt x="665" y="39"/>
                      <a:pt x="665" y="38"/>
                    </a:cubicBezTo>
                    <a:cubicBezTo>
                      <a:pt x="661" y="40"/>
                      <a:pt x="656" y="42"/>
                      <a:pt x="652" y="43"/>
                    </a:cubicBezTo>
                    <a:cubicBezTo>
                      <a:pt x="654" y="43"/>
                      <a:pt x="654" y="43"/>
                      <a:pt x="654" y="43"/>
                    </a:cubicBezTo>
                    <a:cubicBezTo>
                      <a:pt x="652" y="44"/>
                      <a:pt x="650" y="46"/>
                      <a:pt x="647" y="47"/>
                    </a:cubicBezTo>
                    <a:cubicBezTo>
                      <a:pt x="651" y="43"/>
                      <a:pt x="642" y="48"/>
                      <a:pt x="641" y="48"/>
                    </a:cubicBezTo>
                    <a:cubicBezTo>
                      <a:pt x="644" y="46"/>
                      <a:pt x="644" y="46"/>
                      <a:pt x="644" y="46"/>
                    </a:cubicBezTo>
                    <a:cubicBezTo>
                      <a:pt x="640" y="48"/>
                      <a:pt x="640" y="48"/>
                      <a:pt x="641" y="49"/>
                    </a:cubicBezTo>
                    <a:cubicBezTo>
                      <a:pt x="636" y="51"/>
                      <a:pt x="636" y="48"/>
                      <a:pt x="632" y="51"/>
                    </a:cubicBezTo>
                    <a:cubicBezTo>
                      <a:pt x="635" y="50"/>
                      <a:pt x="635" y="50"/>
                      <a:pt x="635" y="50"/>
                    </a:cubicBezTo>
                    <a:cubicBezTo>
                      <a:pt x="637" y="50"/>
                      <a:pt x="635" y="52"/>
                      <a:pt x="632" y="53"/>
                    </a:cubicBezTo>
                    <a:cubicBezTo>
                      <a:pt x="632" y="53"/>
                      <a:pt x="630" y="53"/>
                      <a:pt x="632" y="52"/>
                    </a:cubicBezTo>
                    <a:cubicBezTo>
                      <a:pt x="628" y="54"/>
                      <a:pt x="622" y="57"/>
                      <a:pt x="620" y="58"/>
                    </a:cubicBezTo>
                    <a:cubicBezTo>
                      <a:pt x="618" y="58"/>
                      <a:pt x="618" y="57"/>
                      <a:pt x="619" y="57"/>
                    </a:cubicBezTo>
                    <a:cubicBezTo>
                      <a:pt x="611" y="61"/>
                      <a:pt x="616" y="58"/>
                      <a:pt x="608" y="63"/>
                    </a:cubicBezTo>
                    <a:cubicBezTo>
                      <a:pt x="607" y="62"/>
                      <a:pt x="607" y="62"/>
                      <a:pt x="607" y="62"/>
                    </a:cubicBezTo>
                    <a:cubicBezTo>
                      <a:pt x="605" y="64"/>
                      <a:pt x="605" y="64"/>
                      <a:pt x="605" y="64"/>
                    </a:cubicBezTo>
                    <a:cubicBezTo>
                      <a:pt x="600" y="65"/>
                      <a:pt x="600" y="65"/>
                      <a:pt x="600" y="65"/>
                    </a:cubicBezTo>
                    <a:cubicBezTo>
                      <a:pt x="602" y="65"/>
                      <a:pt x="602" y="65"/>
                      <a:pt x="602" y="65"/>
                    </a:cubicBezTo>
                    <a:cubicBezTo>
                      <a:pt x="599" y="67"/>
                      <a:pt x="598" y="68"/>
                      <a:pt x="595" y="69"/>
                    </a:cubicBezTo>
                    <a:cubicBezTo>
                      <a:pt x="595" y="68"/>
                      <a:pt x="595" y="68"/>
                      <a:pt x="595" y="68"/>
                    </a:cubicBezTo>
                    <a:cubicBezTo>
                      <a:pt x="588" y="72"/>
                      <a:pt x="586" y="71"/>
                      <a:pt x="579" y="76"/>
                    </a:cubicBezTo>
                    <a:cubicBezTo>
                      <a:pt x="579" y="76"/>
                      <a:pt x="580" y="75"/>
                      <a:pt x="580" y="74"/>
                    </a:cubicBezTo>
                    <a:cubicBezTo>
                      <a:pt x="574" y="79"/>
                      <a:pt x="575" y="76"/>
                      <a:pt x="569" y="81"/>
                    </a:cubicBezTo>
                    <a:cubicBezTo>
                      <a:pt x="569" y="80"/>
                      <a:pt x="568" y="80"/>
                      <a:pt x="568" y="80"/>
                    </a:cubicBezTo>
                    <a:cubicBezTo>
                      <a:pt x="565" y="82"/>
                      <a:pt x="565" y="82"/>
                      <a:pt x="565" y="82"/>
                    </a:cubicBezTo>
                    <a:cubicBezTo>
                      <a:pt x="565" y="81"/>
                      <a:pt x="565" y="81"/>
                      <a:pt x="565" y="81"/>
                    </a:cubicBezTo>
                    <a:cubicBezTo>
                      <a:pt x="563" y="84"/>
                      <a:pt x="563" y="84"/>
                      <a:pt x="563" y="84"/>
                    </a:cubicBezTo>
                    <a:cubicBezTo>
                      <a:pt x="561" y="84"/>
                      <a:pt x="561" y="84"/>
                      <a:pt x="561" y="84"/>
                    </a:cubicBezTo>
                    <a:cubicBezTo>
                      <a:pt x="560" y="85"/>
                      <a:pt x="560" y="85"/>
                      <a:pt x="560" y="85"/>
                    </a:cubicBezTo>
                    <a:cubicBezTo>
                      <a:pt x="556" y="85"/>
                      <a:pt x="552" y="89"/>
                      <a:pt x="547" y="90"/>
                    </a:cubicBezTo>
                    <a:cubicBezTo>
                      <a:pt x="548" y="91"/>
                      <a:pt x="548" y="91"/>
                      <a:pt x="548" y="91"/>
                    </a:cubicBezTo>
                    <a:cubicBezTo>
                      <a:pt x="539" y="100"/>
                      <a:pt x="522" y="104"/>
                      <a:pt x="510" y="114"/>
                    </a:cubicBezTo>
                    <a:cubicBezTo>
                      <a:pt x="510" y="113"/>
                      <a:pt x="510" y="113"/>
                      <a:pt x="510" y="113"/>
                    </a:cubicBezTo>
                    <a:cubicBezTo>
                      <a:pt x="505" y="118"/>
                      <a:pt x="505" y="118"/>
                      <a:pt x="505" y="118"/>
                    </a:cubicBezTo>
                    <a:cubicBezTo>
                      <a:pt x="502" y="119"/>
                      <a:pt x="507" y="116"/>
                      <a:pt x="505" y="116"/>
                    </a:cubicBezTo>
                    <a:cubicBezTo>
                      <a:pt x="500" y="120"/>
                      <a:pt x="504" y="119"/>
                      <a:pt x="498" y="123"/>
                    </a:cubicBezTo>
                    <a:cubicBezTo>
                      <a:pt x="494" y="125"/>
                      <a:pt x="498" y="122"/>
                      <a:pt x="500" y="120"/>
                    </a:cubicBezTo>
                    <a:cubicBezTo>
                      <a:pt x="494" y="125"/>
                      <a:pt x="485" y="132"/>
                      <a:pt x="481" y="134"/>
                    </a:cubicBezTo>
                    <a:cubicBezTo>
                      <a:pt x="481" y="135"/>
                      <a:pt x="480" y="135"/>
                      <a:pt x="481" y="135"/>
                    </a:cubicBezTo>
                    <a:cubicBezTo>
                      <a:pt x="477" y="138"/>
                      <a:pt x="472" y="142"/>
                      <a:pt x="467" y="145"/>
                    </a:cubicBezTo>
                    <a:cubicBezTo>
                      <a:pt x="467" y="144"/>
                      <a:pt x="468" y="143"/>
                      <a:pt x="469" y="143"/>
                    </a:cubicBezTo>
                    <a:cubicBezTo>
                      <a:pt x="467" y="144"/>
                      <a:pt x="465" y="145"/>
                      <a:pt x="464" y="146"/>
                    </a:cubicBezTo>
                    <a:cubicBezTo>
                      <a:pt x="465" y="144"/>
                      <a:pt x="465" y="144"/>
                      <a:pt x="465" y="144"/>
                    </a:cubicBezTo>
                    <a:cubicBezTo>
                      <a:pt x="462" y="147"/>
                      <a:pt x="456" y="152"/>
                      <a:pt x="454" y="152"/>
                    </a:cubicBezTo>
                    <a:cubicBezTo>
                      <a:pt x="455" y="152"/>
                      <a:pt x="455" y="153"/>
                      <a:pt x="453" y="155"/>
                    </a:cubicBezTo>
                    <a:cubicBezTo>
                      <a:pt x="450" y="155"/>
                      <a:pt x="445" y="162"/>
                      <a:pt x="440" y="165"/>
                    </a:cubicBezTo>
                    <a:cubicBezTo>
                      <a:pt x="440" y="164"/>
                      <a:pt x="444" y="161"/>
                      <a:pt x="443" y="162"/>
                    </a:cubicBezTo>
                    <a:cubicBezTo>
                      <a:pt x="440" y="163"/>
                      <a:pt x="439" y="166"/>
                      <a:pt x="437" y="168"/>
                    </a:cubicBezTo>
                    <a:cubicBezTo>
                      <a:pt x="437" y="167"/>
                      <a:pt x="437" y="167"/>
                      <a:pt x="437" y="167"/>
                    </a:cubicBezTo>
                    <a:cubicBezTo>
                      <a:pt x="427" y="176"/>
                      <a:pt x="427" y="176"/>
                      <a:pt x="427" y="176"/>
                    </a:cubicBezTo>
                    <a:cubicBezTo>
                      <a:pt x="425" y="176"/>
                      <a:pt x="418" y="184"/>
                      <a:pt x="418" y="183"/>
                    </a:cubicBezTo>
                    <a:cubicBezTo>
                      <a:pt x="414" y="186"/>
                      <a:pt x="421" y="181"/>
                      <a:pt x="417" y="185"/>
                    </a:cubicBezTo>
                    <a:cubicBezTo>
                      <a:pt x="415" y="185"/>
                      <a:pt x="413" y="189"/>
                      <a:pt x="412" y="188"/>
                    </a:cubicBezTo>
                    <a:cubicBezTo>
                      <a:pt x="413" y="187"/>
                      <a:pt x="413" y="187"/>
                      <a:pt x="413" y="187"/>
                    </a:cubicBezTo>
                    <a:cubicBezTo>
                      <a:pt x="410" y="190"/>
                      <a:pt x="410" y="190"/>
                      <a:pt x="410" y="190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08" y="190"/>
                      <a:pt x="407" y="193"/>
                      <a:pt x="408" y="193"/>
                    </a:cubicBezTo>
                    <a:cubicBezTo>
                      <a:pt x="405" y="195"/>
                      <a:pt x="401" y="199"/>
                      <a:pt x="399" y="199"/>
                    </a:cubicBezTo>
                    <a:cubicBezTo>
                      <a:pt x="400" y="198"/>
                      <a:pt x="400" y="198"/>
                      <a:pt x="400" y="198"/>
                    </a:cubicBezTo>
                    <a:cubicBezTo>
                      <a:pt x="393" y="205"/>
                      <a:pt x="386" y="207"/>
                      <a:pt x="382" y="214"/>
                    </a:cubicBezTo>
                    <a:cubicBezTo>
                      <a:pt x="381" y="214"/>
                      <a:pt x="381" y="214"/>
                      <a:pt x="382" y="213"/>
                    </a:cubicBezTo>
                    <a:cubicBezTo>
                      <a:pt x="378" y="217"/>
                      <a:pt x="378" y="217"/>
                      <a:pt x="378" y="217"/>
                    </a:cubicBezTo>
                    <a:cubicBezTo>
                      <a:pt x="378" y="215"/>
                      <a:pt x="378" y="215"/>
                      <a:pt x="378" y="215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67" y="227"/>
                      <a:pt x="360" y="235"/>
                      <a:pt x="354" y="241"/>
                    </a:cubicBezTo>
                    <a:cubicBezTo>
                      <a:pt x="355" y="240"/>
                      <a:pt x="355" y="240"/>
                      <a:pt x="355" y="240"/>
                    </a:cubicBezTo>
                    <a:cubicBezTo>
                      <a:pt x="349" y="247"/>
                      <a:pt x="348" y="246"/>
                      <a:pt x="344" y="251"/>
                    </a:cubicBezTo>
                    <a:cubicBezTo>
                      <a:pt x="344" y="251"/>
                      <a:pt x="344" y="251"/>
                      <a:pt x="344" y="250"/>
                    </a:cubicBezTo>
                    <a:cubicBezTo>
                      <a:pt x="340" y="255"/>
                      <a:pt x="340" y="255"/>
                      <a:pt x="340" y="255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8" y="258"/>
                      <a:pt x="331" y="262"/>
                      <a:pt x="333" y="260"/>
                    </a:cubicBezTo>
                    <a:cubicBezTo>
                      <a:pt x="332" y="263"/>
                      <a:pt x="329" y="266"/>
                      <a:pt x="329" y="267"/>
                    </a:cubicBezTo>
                    <a:cubicBezTo>
                      <a:pt x="325" y="272"/>
                      <a:pt x="328" y="268"/>
                      <a:pt x="325" y="271"/>
                    </a:cubicBezTo>
                    <a:cubicBezTo>
                      <a:pt x="321" y="274"/>
                      <a:pt x="322" y="276"/>
                      <a:pt x="317" y="280"/>
                    </a:cubicBezTo>
                    <a:cubicBezTo>
                      <a:pt x="317" y="280"/>
                      <a:pt x="317" y="280"/>
                      <a:pt x="317" y="280"/>
                    </a:cubicBezTo>
                    <a:cubicBezTo>
                      <a:pt x="315" y="282"/>
                      <a:pt x="314" y="284"/>
                      <a:pt x="311" y="287"/>
                    </a:cubicBezTo>
                    <a:cubicBezTo>
                      <a:pt x="312" y="286"/>
                      <a:pt x="312" y="286"/>
                      <a:pt x="312" y="286"/>
                    </a:cubicBezTo>
                    <a:cubicBezTo>
                      <a:pt x="308" y="292"/>
                      <a:pt x="305" y="291"/>
                      <a:pt x="303" y="297"/>
                    </a:cubicBezTo>
                    <a:cubicBezTo>
                      <a:pt x="301" y="299"/>
                      <a:pt x="298" y="304"/>
                      <a:pt x="297" y="303"/>
                    </a:cubicBezTo>
                    <a:cubicBezTo>
                      <a:pt x="283" y="322"/>
                      <a:pt x="283" y="322"/>
                      <a:pt x="283" y="322"/>
                    </a:cubicBezTo>
                    <a:cubicBezTo>
                      <a:pt x="281" y="322"/>
                      <a:pt x="282" y="324"/>
                      <a:pt x="278" y="327"/>
                    </a:cubicBezTo>
                    <a:cubicBezTo>
                      <a:pt x="279" y="328"/>
                      <a:pt x="279" y="328"/>
                      <a:pt x="279" y="328"/>
                    </a:cubicBezTo>
                    <a:cubicBezTo>
                      <a:pt x="272" y="337"/>
                      <a:pt x="262" y="347"/>
                      <a:pt x="254" y="358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52" y="360"/>
                      <a:pt x="252" y="360"/>
                      <a:pt x="252" y="360"/>
                    </a:cubicBezTo>
                    <a:cubicBezTo>
                      <a:pt x="244" y="372"/>
                      <a:pt x="233" y="387"/>
                      <a:pt x="226" y="396"/>
                    </a:cubicBezTo>
                    <a:cubicBezTo>
                      <a:pt x="225" y="400"/>
                      <a:pt x="223" y="405"/>
                      <a:pt x="219" y="410"/>
                    </a:cubicBezTo>
                    <a:cubicBezTo>
                      <a:pt x="219" y="409"/>
                      <a:pt x="219" y="409"/>
                      <a:pt x="219" y="409"/>
                    </a:cubicBezTo>
                    <a:cubicBezTo>
                      <a:pt x="214" y="418"/>
                      <a:pt x="209" y="428"/>
                      <a:pt x="202" y="437"/>
                    </a:cubicBezTo>
                    <a:cubicBezTo>
                      <a:pt x="202" y="436"/>
                      <a:pt x="202" y="437"/>
                      <a:pt x="202" y="436"/>
                    </a:cubicBezTo>
                    <a:cubicBezTo>
                      <a:pt x="202" y="439"/>
                      <a:pt x="199" y="442"/>
                      <a:pt x="197" y="444"/>
                    </a:cubicBezTo>
                    <a:cubicBezTo>
                      <a:pt x="200" y="442"/>
                      <a:pt x="200" y="442"/>
                      <a:pt x="200" y="442"/>
                    </a:cubicBezTo>
                    <a:cubicBezTo>
                      <a:pt x="199" y="445"/>
                      <a:pt x="196" y="448"/>
                      <a:pt x="194" y="449"/>
                    </a:cubicBezTo>
                    <a:cubicBezTo>
                      <a:pt x="192" y="454"/>
                      <a:pt x="192" y="454"/>
                      <a:pt x="192" y="454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89" y="458"/>
                      <a:pt x="189" y="458"/>
                      <a:pt x="189" y="458"/>
                    </a:cubicBezTo>
                    <a:cubicBezTo>
                      <a:pt x="189" y="459"/>
                      <a:pt x="186" y="465"/>
                      <a:pt x="186" y="467"/>
                    </a:cubicBezTo>
                    <a:cubicBezTo>
                      <a:pt x="185" y="467"/>
                      <a:pt x="182" y="471"/>
                      <a:pt x="184" y="468"/>
                    </a:cubicBezTo>
                    <a:cubicBezTo>
                      <a:pt x="175" y="484"/>
                      <a:pt x="175" y="484"/>
                      <a:pt x="175" y="484"/>
                    </a:cubicBezTo>
                    <a:cubicBezTo>
                      <a:pt x="176" y="482"/>
                      <a:pt x="176" y="482"/>
                      <a:pt x="176" y="482"/>
                    </a:cubicBezTo>
                    <a:cubicBezTo>
                      <a:pt x="178" y="482"/>
                      <a:pt x="175" y="487"/>
                      <a:pt x="174" y="489"/>
                    </a:cubicBezTo>
                    <a:cubicBezTo>
                      <a:pt x="175" y="486"/>
                      <a:pt x="172" y="488"/>
                      <a:pt x="171" y="490"/>
                    </a:cubicBezTo>
                    <a:cubicBezTo>
                      <a:pt x="170" y="492"/>
                      <a:pt x="173" y="488"/>
                      <a:pt x="173" y="489"/>
                    </a:cubicBezTo>
                    <a:cubicBezTo>
                      <a:pt x="172" y="493"/>
                      <a:pt x="169" y="499"/>
                      <a:pt x="168" y="500"/>
                    </a:cubicBezTo>
                    <a:cubicBezTo>
                      <a:pt x="168" y="498"/>
                      <a:pt x="168" y="498"/>
                      <a:pt x="168" y="498"/>
                    </a:cubicBezTo>
                    <a:cubicBezTo>
                      <a:pt x="167" y="502"/>
                      <a:pt x="164" y="503"/>
                      <a:pt x="162" y="507"/>
                    </a:cubicBezTo>
                    <a:cubicBezTo>
                      <a:pt x="161" y="511"/>
                      <a:pt x="159" y="513"/>
                      <a:pt x="161" y="513"/>
                    </a:cubicBezTo>
                    <a:cubicBezTo>
                      <a:pt x="159" y="518"/>
                      <a:pt x="159" y="514"/>
                      <a:pt x="158" y="516"/>
                    </a:cubicBezTo>
                    <a:cubicBezTo>
                      <a:pt x="158" y="518"/>
                      <a:pt x="154" y="525"/>
                      <a:pt x="153" y="525"/>
                    </a:cubicBezTo>
                    <a:cubicBezTo>
                      <a:pt x="153" y="529"/>
                      <a:pt x="145" y="538"/>
                      <a:pt x="147" y="540"/>
                    </a:cubicBezTo>
                    <a:cubicBezTo>
                      <a:pt x="143" y="544"/>
                      <a:pt x="143" y="544"/>
                      <a:pt x="143" y="544"/>
                    </a:cubicBezTo>
                    <a:cubicBezTo>
                      <a:pt x="144" y="544"/>
                      <a:pt x="145" y="545"/>
                      <a:pt x="143" y="549"/>
                    </a:cubicBezTo>
                    <a:cubicBezTo>
                      <a:pt x="141" y="552"/>
                      <a:pt x="141" y="551"/>
                      <a:pt x="140" y="551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30" y="571"/>
                      <a:pt x="121" y="596"/>
                      <a:pt x="111" y="615"/>
                    </a:cubicBezTo>
                    <a:cubicBezTo>
                      <a:pt x="107" y="624"/>
                      <a:pt x="104" y="636"/>
                      <a:pt x="99" y="647"/>
                    </a:cubicBezTo>
                    <a:cubicBezTo>
                      <a:pt x="100" y="645"/>
                      <a:pt x="100" y="645"/>
                      <a:pt x="100" y="645"/>
                    </a:cubicBezTo>
                    <a:cubicBezTo>
                      <a:pt x="95" y="656"/>
                      <a:pt x="95" y="656"/>
                      <a:pt x="95" y="656"/>
                    </a:cubicBezTo>
                    <a:cubicBezTo>
                      <a:pt x="99" y="648"/>
                      <a:pt x="99" y="648"/>
                      <a:pt x="99" y="648"/>
                    </a:cubicBezTo>
                    <a:cubicBezTo>
                      <a:pt x="98" y="651"/>
                      <a:pt x="98" y="653"/>
                      <a:pt x="97" y="655"/>
                    </a:cubicBezTo>
                    <a:cubicBezTo>
                      <a:pt x="92" y="666"/>
                      <a:pt x="85" y="681"/>
                      <a:pt x="81" y="696"/>
                    </a:cubicBezTo>
                    <a:cubicBezTo>
                      <a:pt x="80" y="706"/>
                      <a:pt x="77" y="702"/>
                      <a:pt x="76" y="711"/>
                    </a:cubicBezTo>
                    <a:cubicBezTo>
                      <a:pt x="76" y="710"/>
                      <a:pt x="76" y="710"/>
                      <a:pt x="76" y="709"/>
                    </a:cubicBezTo>
                    <a:cubicBezTo>
                      <a:pt x="73" y="719"/>
                      <a:pt x="72" y="725"/>
                      <a:pt x="70" y="735"/>
                    </a:cubicBezTo>
                    <a:cubicBezTo>
                      <a:pt x="68" y="733"/>
                      <a:pt x="68" y="741"/>
                      <a:pt x="67" y="740"/>
                    </a:cubicBezTo>
                    <a:cubicBezTo>
                      <a:pt x="68" y="741"/>
                      <a:pt x="68" y="741"/>
                      <a:pt x="68" y="741"/>
                    </a:cubicBezTo>
                    <a:cubicBezTo>
                      <a:pt x="67" y="743"/>
                      <a:pt x="65" y="748"/>
                      <a:pt x="65" y="747"/>
                    </a:cubicBezTo>
                    <a:cubicBezTo>
                      <a:pt x="64" y="752"/>
                      <a:pt x="64" y="752"/>
                      <a:pt x="64" y="752"/>
                    </a:cubicBezTo>
                    <a:cubicBezTo>
                      <a:pt x="63" y="752"/>
                      <a:pt x="63" y="752"/>
                      <a:pt x="63" y="752"/>
                    </a:cubicBezTo>
                    <a:cubicBezTo>
                      <a:pt x="62" y="757"/>
                      <a:pt x="59" y="770"/>
                      <a:pt x="56" y="772"/>
                    </a:cubicBezTo>
                    <a:cubicBezTo>
                      <a:pt x="53" y="787"/>
                      <a:pt x="47" y="809"/>
                      <a:pt x="42" y="827"/>
                    </a:cubicBezTo>
                    <a:cubicBezTo>
                      <a:pt x="43" y="830"/>
                      <a:pt x="41" y="835"/>
                      <a:pt x="40" y="839"/>
                    </a:cubicBezTo>
                    <a:cubicBezTo>
                      <a:pt x="38" y="844"/>
                      <a:pt x="38" y="844"/>
                      <a:pt x="38" y="844"/>
                    </a:cubicBezTo>
                    <a:cubicBezTo>
                      <a:pt x="38" y="848"/>
                      <a:pt x="38" y="853"/>
                      <a:pt x="36" y="856"/>
                    </a:cubicBezTo>
                    <a:cubicBezTo>
                      <a:pt x="36" y="856"/>
                      <a:pt x="36" y="856"/>
                      <a:pt x="36" y="856"/>
                    </a:cubicBezTo>
                    <a:cubicBezTo>
                      <a:pt x="36" y="860"/>
                      <a:pt x="34" y="864"/>
                      <a:pt x="34" y="868"/>
                    </a:cubicBezTo>
                    <a:cubicBezTo>
                      <a:pt x="33" y="873"/>
                      <a:pt x="32" y="877"/>
                      <a:pt x="31" y="876"/>
                    </a:cubicBezTo>
                    <a:cubicBezTo>
                      <a:pt x="33" y="877"/>
                      <a:pt x="29" y="886"/>
                      <a:pt x="29" y="886"/>
                    </a:cubicBezTo>
                    <a:cubicBezTo>
                      <a:pt x="29" y="886"/>
                      <a:pt x="15" y="946"/>
                      <a:pt x="7" y="1014"/>
                    </a:cubicBezTo>
                    <a:cubicBezTo>
                      <a:pt x="3" y="1049"/>
                      <a:pt x="1" y="1085"/>
                      <a:pt x="0" y="1116"/>
                    </a:cubicBezTo>
                    <a:cubicBezTo>
                      <a:pt x="0" y="1148"/>
                      <a:pt x="1" y="1175"/>
                      <a:pt x="4" y="1189"/>
                    </a:cubicBezTo>
                    <a:cubicBezTo>
                      <a:pt x="5" y="1191"/>
                      <a:pt x="5" y="1197"/>
                      <a:pt x="6" y="1195"/>
                    </a:cubicBezTo>
                    <a:cubicBezTo>
                      <a:pt x="7" y="1199"/>
                      <a:pt x="5" y="1201"/>
                      <a:pt x="6" y="1202"/>
                    </a:cubicBezTo>
                    <a:cubicBezTo>
                      <a:pt x="7" y="1196"/>
                      <a:pt x="9" y="1204"/>
                      <a:pt x="10" y="1198"/>
                    </a:cubicBezTo>
                    <a:cubicBezTo>
                      <a:pt x="10" y="1202"/>
                      <a:pt x="10" y="1202"/>
                      <a:pt x="10" y="1202"/>
                    </a:cubicBezTo>
                    <a:cubicBezTo>
                      <a:pt x="11" y="1203"/>
                      <a:pt x="9" y="1197"/>
                      <a:pt x="11" y="1198"/>
                    </a:cubicBezTo>
                    <a:cubicBezTo>
                      <a:pt x="9" y="1197"/>
                      <a:pt x="9" y="1197"/>
                      <a:pt x="9" y="1197"/>
                    </a:cubicBezTo>
                    <a:cubicBezTo>
                      <a:pt x="9" y="1194"/>
                      <a:pt x="9" y="1192"/>
                      <a:pt x="10" y="1191"/>
                    </a:cubicBezTo>
                    <a:cubicBezTo>
                      <a:pt x="9" y="1188"/>
                      <a:pt x="7" y="1186"/>
                      <a:pt x="8" y="1180"/>
                    </a:cubicBezTo>
                    <a:cubicBezTo>
                      <a:pt x="8" y="1182"/>
                      <a:pt x="8" y="1182"/>
                      <a:pt x="8" y="1182"/>
                    </a:cubicBezTo>
                    <a:cubicBezTo>
                      <a:pt x="8" y="1176"/>
                      <a:pt x="9" y="1178"/>
                      <a:pt x="10" y="1177"/>
                    </a:cubicBezTo>
                    <a:cubicBezTo>
                      <a:pt x="10" y="1178"/>
                      <a:pt x="10" y="1178"/>
                      <a:pt x="10" y="1178"/>
                    </a:cubicBezTo>
                    <a:cubicBezTo>
                      <a:pt x="11" y="1174"/>
                      <a:pt x="11" y="1174"/>
                      <a:pt x="11" y="1174"/>
                    </a:cubicBezTo>
                    <a:cubicBezTo>
                      <a:pt x="10" y="1177"/>
                      <a:pt x="11" y="1183"/>
                      <a:pt x="11" y="1180"/>
                    </a:cubicBezTo>
                    <a:cubicBezTo>
                      <a:pt x="12" y="1174"/>
                      <a:pt x="11" y="1182"/>
                      <a:pt x="11" y="1177"/>
                    </a:cubicBezTo>
                    <a:cubicBezTo>
                      <a:pt x="11" y="1174"/>
                      <a:pt x="12" y="1175"/>
                      <a:pt x="12" y="1175"/>
                    </a:cubicBezTo>
                    <a:cubicBezTo>
                      <a:pt x="12" y="1170"/>
                      <a:pt x="12" y="1170"/>
                      <a:pt x="12" y="1170"/>
                    </a:cubicBezTo>
                    <a:cubicBezTo>
                      <a:pt x="13" y="1170"/>
                      <a:pt x="12" y="1173"/>
                      <a:pt x="13" y="1171"/>
                    </a:cubicBezTo>
                    <a:cubicBezTo>
                      <a:pt x="12" y="1164"/>
                      <a:pt x="12" y="1164"/>
                      <a:pt x="12" y="1164"/>
                    </a:cubicBezTo>
                    <a:cubicBezTo>
                      <a:pt x="14" y="1163"/>
                      <a:pt x="11" y="1157"/>
                      <a:pt x="13" y="1154"/>
                    </a:cubicBezTo>
                    <a:cubicBezTo>
                      <a:pt x="14" y="1159"/>
                      <a:pt x="14" y="1153"/>
                      <a:pt x="15" y="1154"/>
                    </a:cubicBezTo>
                    <a:cubicBezTo>
                      <a:pt x="15" y="1142"/>
                      <a:pt x="15" y="1142"/>
                      <a:pt x="15" y="1142"/>
                    </a:cubicBezTo>
                    <a:cubicBezTo>
                      <a:pt x="16" y="1141"/>
                      <a:pt x="16" y="1145"/>
                      <a:pt x="16" y="1144"/>
                    </a:cubicBezTo>
                    <a:cubicBezTo>
                      <a:pt x="16" y="1141"/>
                      <a:pt x="15" y="1140"/>
                      <a:pt x="15" y="1139"/>
                    </a:cubicBezTo>
                    <a:cubicBezTo>
                      <a:pt x="16" y="1138"/>
                      <a:pt x="16" y="1130"/>
                      <a:pt x="17" y="1130"/>
                    </a:cubicBezTo>
                    <a:cubicBezTo>
                      <a:pt x="19" y="1122"/>
                      <a:pt x="15" y="1127"/>
                      <a:pt x="17" y="1119"/>
                    </a:cubicBezTo>
                    <a:cubicBezTo>
                      <a:pt x="18" y="1118"/>
                      <a:pt x="17" y="1125"/>
                      <a:pt x="18" y="1122"/>
                    </a:cubicBezTo>
                    <a:cubicBezTo>
                      <a:pt x="18" y="1114"/>
                      <a:pt x="18" y="1114"/>
                      <a:pt x="18" y="1114"/>
                    </a:cubicBezTo>
                    <a:cubicBezTo>
                      <a:pt x="18" y="1115"/>
                      <a:pt x="19" y="1116"/>
                      <a:pt x="19" y="1119"/>
                    </a:cubicBezTo>
                    <a:cubicBezTo>
                      <a:pt x="21" y="1098"/>
                      <a:pt x="26" y="1087"/>
                      <a:pt x="27" y="1067"/>
                    </a:cubicBezTo>
                    <a:cubicBezTo>
                      <a:pt x="28" y="1065"/>
                      <a:pt x="27" y="1069"/>
                      <a:pt x="28" y="1071"/>
                    </a:cubicBezTo>
                    <a:cubicBezTo>
                      <a:pt x="28" y="1057"/>
                      <a:pt x="32" y="1052"/>
                      <a:pt x="33" y="1040"/>
                    </a:cubicBezTo>
                    <a:cubicBezTo>
                      <a:pt x="32" y="1040"/>
                      <a:pt x="32" y="1040"/>
                      <a:pt x="32" y="1040"/>
                    </a:cubicBezTo>
                    <a:cubicBezTo>
                      <a:pt x="36" y="1024"/>
                      <a:pt x="37" y="1004"/>
                      <a:pt x="41" y="986"/>
                    </a:cubicBezTo>
                    <a:cubicBezTo>
                      <a:pt x="40" y="988"/>
                      <a:pt x="40" y="988"/>
                      <a:pt x="40" y="988"/>
                    </a:cubicBezTo>
                    <a:cubicBezTo>
                      <a:pt x="39" y="985"/>
                      <a:pt x="40" y="981"/>
                      <a:pt x="40" y="978"/>
                    </a:cubicBezTo>
                    <a:cubicBezTo>
                      <a:pt x="40" y="977"/>
                      <a:pt x="41" y="980"/>
                      <a:pt x="42" y="975"/>
                    </a:cubicBezTo>
                    <a:cubicBezTo>
                      <a:pt x="41" y="976"/>
                      <a:pt x="41" y="978"/>
                      <a:pt x="40" y="977"/>
                    </a:cubicBezTo>
                    <a:cubicBezTo>
                      <a:pt x="45" y="962"/>
                      <a:pt x="50" y="928"/>
                      <a:pt x="56" y="903"/>
                    </a:cubicBezTo>
                    <a:cubicBezTo>
                      <a:pt x="62" y="868"/>
                      <a:pt x="72" y="831"/>
                      <a:pt x="81" y="797"/>
                    </a:cubicBezTo>
                    <a:cubicBezTo>
                      <a:pt x="79" y="802"/>
                      <a:pt x="78" y="799"/>
                      <a:pt x="79" y="796"/>
                    </a:cubicBezTo>
                    <a:cubicBezTo>
                      <a:pt x="86" y="786"/>
                      <a:pt x="84" y="777"/>
                      <a:pt x="89" y="767"/>
                    </a:cubicBezTo>
                    <a:cubicBezTo>
                      <a:pt x="94" y="747"/>
                      <a:pt x="103" y="731"/>
                      <a:pt x="106" y="712"/>
                    </a:cubicBezTo>
                    <a:cubicBezTo>
                      <a:pt x="107" y="712"/>
                      <a:pt x="107" y="712"/>
                      <a:pt x="107" y="712"/>
                    </a:cubicBezTo>
                    <a:cubicBezTo>
                      <a:pt x="108" y="710"/>
                      <a:pt x="108" y="709"/>
                      <a:pt x="109" y="706"/>
                    </a:cubicBezTo>
                    <a:cubicBezTo>
                      <a:pt x="109" y="706"/>
                      <a:pt x="109" y="706"/>
                      <a:pt x="109" y="706"/>
                    </a:cubicBezTo>
                    <a:cubicBezTo>
                      <a:pt x="112" y="700"/>
                      <a:pt x="113" y="691"/>
                      <a:pt x="115" y="688"/>
                    </a:cubicBezTo>
                    <a:cubicBezTo>
                      <a:pt x="114" y="687"/>
                      <a:pt x="114" y="687"/>
                      <a:pt x="114" y="687"/>
                    </a:cubicBezTo>
                    <a:cubicBezTo>
                      <a:pt x="116" y="683"/>
                      <a:pt x="116" y="685"/>
                      <a:pt x="117" y="681"/>
                    </a:cubicBezTo>
                    <a:cubicBezTo>
                      <a:pt x="117" y="681"/>
                      <a:pt x="117" y="681"/>
                      <a:pt x="117" y="681"/>
                    </a:cubicBezTo>
                    <a:cubicBezTo>
                      <a:pt x="118" y="676"/>
                      <a:pt x="118" y="676"/>
                      <a:pt x="118" y="676"/>
                    </a:cubicBezTo>
                    <a:cubicBezTo>
                      <a:pt x="120" y="677"/>
                      <a:pt x="122" y="665"/>
                      <a:pt x="124" y="663"/>
                    </a:cubicBezTo>
                    <a:cubicBezTo>
                      <a:pt x="126" y="657"/>
                      <a:pt x="129" y="648"/>
                      <a:pt x="132" y="640"/>
                    </a:cubicBezTo>
                    <a:cubicBezTo>
                      <a:pt x="134" y="639"/>
                      <a:pt x="137" y="630"/>
                      <a:pt x="140" y="624"/>
                    </a:cubicBezTo>
                    <a:cubicBezTo>
                      <a:pt x="145" y="613"/>
                      <a:pt x="151" y="596"/>
                      <a:pt x="158" y="582"/>
                    </a:cubicBezTo>
                    <a:cubicBezTo>
                      <a:pt x="157" y="582"/>
                      <a:pt x="157" y="582"/>
                      <a:pt x="157" y="582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62" y="576"/>
                      <a:pt x="163" y="569"/>
                      <a:pt x="165" y="567"/>
                    </a:cubicBezTo>
                    <a:cubicBezTo>
                      <a:pt x="163" y="568"/>
                      <a:pt x="164" y="569"/>
                      <a:pt x="163" y="572"/>
                    </a:cubicBezTo>
                    <a:cubicBezTo>
                      <a:pt x="161" y="574"/>
                      <a:pt x="161" y="571"/>
                      <a:pt x="163" y="567"/>
                    </a:cubicBezTo>
                    <a:cubicBezTo>
                      <a:pt x="164" y="567"/>
                      <a:pt x="164" y="567"/>
                      <a:pt x="164" y="567"/>
                    </a:cubicBezTo>
                    <a:cubicBezTo>
                      <a:pt x="164" y="564"/>
                      <a:pt x="164" y="564"/>
                      <a:pt x="164" y="564"/>
                    </a:cubicBezTo>
                    <a:cubicBezTo>
                      <a:pt x="165" y="564"/>
                      <a:pt x="167" y="562"/>
                      <a:pt x="168" y="562"/>
                    </a:cubicBezTo>
                    <a:cubicBezTo>
                      <a:pt x="174" y="550"/>
                      <a:pt x="176" y="541"/>
                      <a:pt x="183" y="528"/>
                    </a:cubicBezTo>
                    <a:cubicBezTo>
                      <a:pt x="183" y="530"/>
                      <a:pt x="187" y="519"/>
                      <a:pt x="188" y="523"/>
                    </a:cubicBezTo>
                    <a:cubicBezTo>
                      <a:pt x="191" y="515"/>
                      <a:pt x="186" y="523"/>
                      <a:pt x="186" y="519"/>
                    </a:cubicBezTo>
                    <a:cubicBezTo>
                      <a:pt x="188" y="517"/>
                      <a:pt x="188" y="515"/>
                      <a:pt x="189" y="515"/>
                    </a:cubicBezTo>
                    <a:cubicBezTo>
                      <a:pt x="189" y="516"/>
                      <a:pt x="191" y="513"/>
                      <a:pt x="190" y="515"/>
                    </a:cubicBezTo>
                    <a:cubicBezTo>
                      <a:pt x="193" y="510"/>
                      <a:pt x="193" y="510"/>
                      <a:pt x="193" y="510"/>
                    </a:cubicBezTo>
                    <a:cubicBezTo>
                      <a:pt x="193" y="510"/>
                      <a:pt x="193" y="511"/>
                      <a:pt x="193" y="512"/>
                    </a:cubicBezTo>
                    <a:cubicBezTo>
                      <a:pt x="197" y="501"/>
                      <a:pt x="203" y="494"/>
                      <a:pt x="207" y="485"/>
                    </a:cubicBezTo>
                    <a:cubicBezTo>
                      <a:pt x="207" y="484"/>
                      <a:pt x="205" y="488"/>
                      <a:pt x="205" y="487"/>
                    </a:cubicBezTo>
                    <a:cubicBezTo>
                      <a:pt x="209" y="478"/>
                      <a:pt x="211" y="480"/>
                      <a:pt x="215" y="471"/>
                    </a:cubicBezTo>
                    <a:cubicBezTo>
                      <a:pt x="214" y="473"/>
                      <a:pt x="214" y="473"/>
                      <a:pt x="214" y="473"/>
                    </a:cubicBezTo>
                    <a:cubicBezTo>
                      <a:pt x="215" y="470"/>
                      <a:pt x="215" y="469"/>
                      <a:pt x="219" y="465"/>
                    </a:cubicBezTo>
                    <a:cubicBezTo>
                      <a:pt x="220" y="465"/>
                      <a:pt x="217" y="469"/>
                      <a:pt x="216" y="471"/>
                    </a:cubicBezTo>
                    <a:cubicBezTo>
                      <a:pt x="218" y="468"/>
                      <a:pt x="223" y="461"/>
                      <a:pt x="220" y="462"/>
                    </a:cubicBezTo>
                    <a:cubicBezTo>
                      <a:pt x="222" y="459"/>
                      <a:pt x="224" y="458"/>
                      <a:pt x="225" y="456"/>
                    </a:cubicBezTo>
                    <a:cubicBezTo>
                      <a:pt x="225" y="456"/>
                      <a:pt x="223" y="459"/>
                      <a:pt x="223" y="457"/>
                    </a:cubicBezTo>
                    <a:cubicBezTo>
                      <a:pt x="227" y="452"/>
                      <a:pt x="231" y="444"/>
                      <a:pt x="235" y="439"/>
                    </a:cubicBezTo>
                    <a:cubicBezTo>
                      <a:pt x="235" y="439"/>
                      <a:pt x="236" y="439"/>
                      <a:pt x="236" y="439"/>
                    </a:cubicBezTo>
                    <a:cubicBezTo>
                      <a:pt x="238" y="434"/>
                      <a:pt x="239" y="436"/>
                      <a:pt x="243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156">
                <a:extLst>
                  <a:ext uri="{FF2B5EF4-FFF2-40B4-BE49-F238E27FC236}">
                    <a16:creationId xmlns:a16="http://schemas.microsoft.com/office/drawing/2014/main" id="{33C73029-62F2-48F8-95E2-A7C88EAEB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157">
                <a:extLst>
                  <a:ext uri="{FF2B5EF4-FFF2-40B4-BE49-F238E27FC236}">
                    <a16:creationId xmlns:a16="http://schemas.microsoft.com/office/drawing/2014/main" id="{C2A8AAA8-04F8-49FF-AAC3-2E3DE77EE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158">
                <a:extLst>
                  <a:ext uri="{FF2B5EF4-FFF2-40B4-BE49-F238E27FC236}">
                    <a16:creationId xmlns:a16="http://schemas.microsoft.com/office/drawing/2014/main" id="{65AD4409-1CCA-4D14-82C7-37D00DE5A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159">
                <a:extLst>
                  <a:ext uri="{FF2B5EF4-FFF2-40B4-BE49-F238E27FC236}">
                    <a16:creationId xmlns:a16="http://schemas.microsoft.com/office/drawing/2014/main" id="{E7B95CA0-9AEB-46F1-9EAD-95978EB57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160">
                <a:extLst>
                  <a:ext uri="{FF2B5EF4-FFF2-40B4-BE49-F238E27FC236}">
                    <a16:creationId xmlns:a16="http://schemas.microsoft.com/office/drawing/2014/main" id="{CDBD71AF-9ABD-4583-9A6F-94E81AD8A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161">
                <a:extLst>
                  <a:ext uri="{FF2B5EF4-FFF2-40B4-BE49-F238E27FC236}">
                    <a16:creationId xmlns:a16="http://schemas.microsoft.com/office/drawing/2014/main" id="{9756E606-0C8F-4400-AC4B-06B6B6760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162">
                <a:extLst>
                  <a:ext uri="{FF2B5EF4-FFF2-40B4-BE49-F238E27FC236}">
                    <a16:creationId xmlns:a16="http://schemas.microsoft.com/office/drawing/2014/main" id="{E7518FB5-EB9B-46C5-B190-9C463169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163">
                <a:extLst>
                  <a:ext uri="{FF2B5EF4-FFF2-40B4-BE49-F238E27FC236}">
                    <a16:creationId xmlns:a16="http://schemas.microsoft.com/office/drawing/2014/main" id="{8735CDB4-2B46-47B7-BD00-683CB1D59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164">
                <a:extLst>
                  <a:ext uri="{FF2B5EF4-FFF2-40B4-BE49-F238E27FC236}">
                    <a16:creationId xmlns:a16="http://schemas.microsoft.com/office/drawing/2014/main" id="{2D1F57C8-6109-41BD-8AE4-546BAE0F8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165">
                <a:extLst>
                  <a:ext uri="{FF2B5EF4-FFF2-40B4-BE49-F238E27FC236}">
                    <a16:creationId xmlns:a16="http://schemas.microsoft.com/office/drawing/2014/main" id="{54189D74-9D58-4757-8B78-6C9A266F0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166">
                <a:extLst>
                  <a:ext uri="{FF2B5EF4-FFF2-40B4-BE49-F238E27FC236}">
                    <a16:creationId xmlns:a16="http://schemas.microsoft.com/office/drawing/2014/main" id="{D7340762-AEEE-4D34-A124-AAE2D16B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167">
                <a:extLst>
                  <a:ext uri="{FF2B5EF4-FFF2-40B4-BE49-F238E27FC236}">
                    <a16:creationId xmlns:a16="http://schemas.microsoft.com/office/drawing/2014/main" id="{3CAB6F66-90EB-4E7A-B5F8-C44975E1C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168">
                <a:extLst>
                  <a:ext uri="{FF2B5EF4-FFF2-40B4-BE49-F238E27FC236}">
                    <a16:creationId xmlns:a16="http://schemas.microsoft.com/office/drawing/2014/main" id="{22A1D1EB-15FD-439D-ADD4-DD9EF0D5F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4" name="Group 484">
              <a:extLst>
                <a:ext uri="{FF2B5EF4-FFF2-40B4-BE49-F238E27FC236}">
                  <a16:creationId xmlns:a16="http://schemas.microsoft.com/office/drawing/2014/main" id="{A4E918B0-9B36-4B91-A245-512752464EA3}"/>
                </a:ext>
              </a:extLst>
            </p:cNvPr>
            <p:cNvGrpSpPr/>
            <p:nvPr/>
          </p:nvGrpSpPr>
          <p:grpSpPr>
            <a:xfrm rot="15155533" flipH="1">
              <a:off x="1114059" y="1803071"/>
              <a:ext cx="2159193" cy="2610180"/>
              <a:chOff x="6326188" y="1654175"/>
              <a:chExt cx="2192337" cy="2967038"/>
            </a:xfrm>
            <a:solidFill>
              <a:schemeClr val="bg2">
                <a:lumMod val="75000"/>
              </a:schemeClr>
            </a:solidFill>
          </p:grpSpPr>
          <p:sp>
            <p:nvSpPr>
              <p:cNvPr id="226" name="Freeform 129">
                <a:extLst>
                  <a:ext uri="{FF2B5EF4-FFF2-40B4-BE49-F238E27FC236}">
                    <a16:creationId xmlns:a16="http://schemas.microsoft.com/office/drawing/2014/main" id="{6278D670-85D3-4373-8CC6-4BB1D2493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7" name="Freeform 130">
                <a:extLst>
                  <a:ext uri="{FF2B5EF4-FFF2-40B4-BE49-F238E27FC236}">
                    <a16:creationId xmlns:a16="http://schemas.microsoft.com/office/drawing/2014/main" id="{E7E86FE4-2D17-4235-9DEF-1D3B8F9A5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8" name="Freeform 131">
                <a:extLst>
                  <a:ext uri="{FF2B5EF4-FFF2-40B4-BE49-F238E27FC236}">
                    <a16:creationId xmlns:a16="http://schemas.microsoft.com/office/drawing/2014/main" id="{FD7BC5F0-2C70-4C0C-9FB1-83057FE1E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132">
                <a:extLst>
                  <a:ext uri="{FF2B5EF4-FFF2-40B4-BE49-F238E27FC236}">
                    <a16:creationId xmlns:a16="http://schemas.microsoft.com/office/drawing/2014/main" id="{2CDE5430-C478-4290-A132-7411B28D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133">
                <a:extLst>
                  <a:ext uri="{FF2B5EF4-FFF2-40B4-BE49-F238E27FC236}">
                    <a16:creationId xmlns:a16="http://schemas.microsoft.com/office/drawing/2014/main" id="{EF916648-FCD5-4A2A-A691-18992C67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134">
                <a:extLst>
                  <a:ext uri="{FF2B5EF4-FFF2-40B4-BE49-F238E27FC236}">
                    <a16:creationId xmlns:a16="http://schemas.microsoft.com/office/drawing/2014/main" id="{D84DE78B-CE1E-41B1-B555-036CBF45B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135">
                <a:extLst>
                  <a:ext uri="{FF2B5EF4-FFF2-40B4-BE49-F238E27FC236}">
                    <a16:creationId xmlns:a16="http://schemas.microsoft.com/office/drawing/2014/main" id="{3E212180-C88F-431E-BE11-880BA7336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136">
                <a:extLst>
                  <a:ext uri="{FF2B5EF4-FFF2-40B4-BE49-F238E27FC236}">
                    <a16:creationId xmlns:a16="http://schemas.microsoft.com/office/drawing/2014/main" id="{823A5E9A-2964-4121-93C1-598B4EC6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137">
                <a:extLst>
                  <a:ext uri="{FF2B5EF4-FFF2-40B4-BE49-F238E27FC236}">
                    <a16:creationId xmlns:a16="http://schemas.microsoft.com/office/drawing/2014/main" id="{1ABCF11B-4A40-4950-8FB6-EFFDF12B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138">
                <a:extLst>
                  <a:ext uri="{FF2B5EF4-FFF2-40B4-BE49-F238E27FC236}">
                    <a16:creationId xmlns:a16="http://schemas.microsoft.com/office/drawing/2014/main" id="{9BACB66A-ECFD-44F6-9A27-DC315A02D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139">
                <a:extLst>
                  <a:ext uri="{FF2B5EF4-FFF2-40B4-BE49-F238E27FC236}">
                    <a16:creationId xmlns:a16="http://schemas.microsoft.com/office/drawing/2014/main" id="{A3DCF1ED-D947-4B71-83D0-62BD34B20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140">
                <a:extLst>
                  <a:ext uri="{FF2B5EF4-FFF2-40B4-BE49-F238E27FC236}">
                    <a16:creationId xmlns:a16="http://schemas.microsoft.com/office/drawing/2014/main" id="{6096CF2F-D974-4B3C-A6A0-A070B9B85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141">
                <a:extLst>
                  <a:ext uri="{FF2B5EF4-FFF2-40B4-BE49-F238E27FC236}">
                    <a16:creationId xmlns:a16="http://schemas.microsoft.com/office/drawing/2014/main" id="{3ED05F3C-E59C-476E-B0A9-08DC3D696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142">
                <a:extLst>
                  <a:ext uri="{FF2B5EF4-FFF2-40B4-BE49-F238E27FC236}">
                    <a16:creationId xmlns:a16="http://schemas.microsoft.com/office/drawing/2014/main" id="{BDB349DF-112E-45EE-966F-7B21824A6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0" name="Freeform 143">
                <a:extLst>
                  <a:ext uri="{FF2B5EF4-FFF2-40B4-BE49-F238E27FC236}">
                    <a16:creationId xmlns:a16="http://schemas.microsoft.com/office/drawing/2014/main" id="{575C7A27-F816-47CF-B07E-C5CD17E8F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1" name="Rectangle 144">
                <a:extLst>
                  <a:ext uri="{FF2B5EF4-FFF2-40B4-BE49-F238E27FC236}">
                    <a16:creationId xmlns:a16="http://schemas.microsoft.com/office/drawing/2014/main" id="{1AC2789D-B753-452F-B1C9-103430EBF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145">
                <a:extLst>
                  <a:ext uri="{FF2B5EF4-FFF2-40B4-BE49-F238E27FC236}">
                    <a16:creationId xmlns:a16="http://schemas.microsoft.com/office/drawing/2014/main" id="{D4CA7D11-7AD7-45AA-BB1E-A1E381B3D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146">
                <a:extLst>
                  <a:ext uri="{FF2B5EF4-FFF2-40B4-BE49-F238E27FC236}">
                    <a16:creationId xmlns:a16="http://schemas.microsoft.com/office/drawing/2014/main" id="{3BBCB8E4-E870-4DA3-9761-216105EC7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147">
                <a:extLst>
                  <a:ext uri="{FF2B5EF4-FFF2-40B4-BE49-F238E27FC236}">
                    <a16:creationId xmlns:a16="http://schemas.microsoft.com/office/drawing/2014/main" id="{70234B1F-EFED-480A-AF32-E4ED2DD7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148">
                <a:extLst>
                  <a:ext uri="{FF2B5EF4-FFF2-40B4-BE49-F238E27FC236}">
                    <a16:creationId xmlns:a16="http://schemas.microsoft.com/office/drawing/2014/main" id="{BEB097F4-7A19-499A-A5B3-081FC2885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149">
                <a:extLst>
                  <a:ext uri="{FF2B5EF4-FFF2-40B4-BE49-F238E27FC236}">
                    <a16:creationId xmlns:a16="http://schemas.microsoft.com/office/drawing/2014/main" id="{9D80BB21-263F-4DAB-83F1-3DA96E10E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150">
                <a:extLst>
                  <a:ext uri="{FF2B5EF4-FFF2-40B4-BE49-F238E27FC236}">
                    <a16:creationId xmlns:a16="http://schemas.microsoft.com/office/drawing/2014/main" id="{AE17E43E-E352-4A71-A095-D6EFAE2FE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151">
                <a:extLst>
                  <a:ext uri="{FF2B5EF4-FFF2-40B4-BE49-F238E27FC236}">
                    <a16:creationId xmlns:a16="http://schemas.microsoft.com/office/drawing/2014/main" id="{5794016F-EA1C-4365-B52A-1DB5ECB3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152">
                <a:extLst>
                  <a:ext uri="{FF2B5EF4-FFF2-40B4-BE49-F238E27FC236}">
                    <a16:creationId xmlns:a16="http://schemas.microsoft.com/office/drawing/2014/main" id="{62E713DB-1C27-49F2-A840-B200C9138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0" name="Freeform 153">
                <a:extLst>
                  <a:ext uri="{FF2B5EF4-FFF2-40B4-BE49-F238E27FC236}">
                    <a16:creationId xmlns:a16="http://schemas.microsoft.com/office/drawing/2014/main" id="{EBC5F1A9-50C0-4666-A9E1-2A6211347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154">
                <a:extLst>
                  <a:ext uri="{FF2B5EF4-FFF2-40B4-BE49-F238E27FC236}">
                    <a16:creationId xmlns:a16="http://schemas.microsoft.com/office/drawing/2014/main" id="{F8EE567D-46FA-41C4-A60C-45B4126D8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156">
                <a:extLst>
                  <a:ext uri="{FF2B5EF4-FFF2-40B4-BE49-F238E27FC236}">
                    <a16:creationId xmlns:a16="http://schemas.microsoft.com/office/drawing/2014/main" id="{E7AB2AB2-9D01-4B8F-9FB5-A77EB03D3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157">
                <a:extLst>
                  <a:ext uri="{FF2B5EF4-FFF2-40B4-BE49-F238E27FC236}">
                    <a16:creationId xmlns:a16="http://schemas.microsoft.com/office/drawing/2014/main" id="{2957FE92-7EB6-494B-86EB-6820C0D3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158">
                <a:extLst>
                  <a:ext uri="{FF2B5EF4-FFF2-40B4-BE49-F238E27FC236}">
                    <a16:creationId xmlns:a16="http://schemas.microsoft.com/office/drawing/2014/main" id="{DD1A1478-B671-48B5-A24F-BDB162F81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159">
                <a:extLst>
                  <a:ext uri="{FF2B5EF4-FFF2-40B4-BE49-F238E27FC236}">
                    <a16:creationId xmlns:a16="http://schemas.microsoft.com/office/drawing/2014/main" id="{66D5FF9B-1293-450E-B512-D87111682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160">
                <a:extLst>
                  <a:ext uri="{FF2B5EF4-FFF2-40B4-BE49-F238E27FC236}">
                    <a16:creationId xmlns:a16="http://schemas.microsoft.com/office/drawing/2014/main" id="{DDFC155F-7CBE-4B0E-B3A5-5C37B982B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161">
                <a:extLst>
                  <a:ext uri="{FF2B5EF4-FFF2-40B4-BE49-F238E27FC236}">
                    <a16:creationId xmlns:a16="http://schemas.microsoft.com/office/drawing/2014/main" id="{7BEA3C20-6A34-4992-B906-156090A07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162">
                <a:extLst>
                  <a:ext uri="{FF2B5EF4-FFF2-40B4-BE49-F238E27FC236}">
                    <a16:creationId xmlns:a16="http://schemas.microsoft.com/office/drawing/2014/main" id="{A2A84C9F-8701-4EB2-8B71-6B070651B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163">
                <a:extLst>
                  <a:ext uri="{FF2B5EF4-FFF2-40B4-BE49-F238E27FC236}">
                    <a16:creationId xmlns:a16="http://schemas.microsoft.com/office/drawing/2014/main" id="{D574E165-C37B-4B8E-98FD-3EE62AC5A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164">
                <a:extLst>
                  <a:ext uri="{FF2B5EF4-FFF2-40B4-BE49-F238E27FC236}">
                    <a16:creationId xmlns:a16="http://schemas.microsoft.com/office/drawing/2014/main" id="{90DB30C0-9447-4D95-B11E-6007220C1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165">
                <a:extLst>
                  <a:ext uri="{FF2B5EF4-FFF2-40B4-BE49-F238E27FC236}">
                    <a16:creationId xmlns:a16="http://schemas.microsoft.com/office/drawing/2014/main" id="{C333B17B-7977-4604-8FA5-0EFF238F3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166">
                <a:extLst>
                  <a:ext uri="{FF2B5EF4-FFF2-40B4-BE49-F238E27FC236}">
                    <a16:creationId xmlns:a16="http://schemas.microsoft.com/office/drawing/2014/main" id="{B238A753-BDAC-4FF5-A5FC-0649922B5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167">
                <a:extLst>
                  <a:ext uri="{FF2B5EF4-FFF2-40B4-BE49-F238E27FC236}">
                    <a16:creationId xmlns:a16="http://schemas.microsoft.com/office/drawing/2014/main" id="{4E3954AD-7D79-4F6C-8B08-DF21473C1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168">
                <a:extLst>
                  <a:ext uri="{FF2B5EF4-FFF2-40B4-BE49-F238E27FC236}">
                    <a16:creationId xmlns:a16="http://schemas.microsoft.com/office/drawing/2014/main" id="{19594DB0-BDD4-4321-BCE7-86A6E021F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5" name="Group 485">
              <a:extLst>
                <a:ext uri="{FF2B5EF4-FFF2-40B4-BE49-F238E27FC236}">
                  <a16:creationId xmlns:a16="http://schemas.microsoft.com/office/drawing/2014/main" id="{24AE9D02-6D27-4041-BB6B-D18165BDC75C}"/>
                </a:ext>
              </a:extLst>
            </p:cNvPr>
            <p:cNvGrpSpPr/>
            <p:nvPr/>
          </p:nvGrpSpPr>
          <p:grpSpPr>
            <a:xfrm rot="15155533" flipH="1">
              <a:off x="1264410" y="1845476"/>
              <a:ext cx="2259435" cy="2728193"/>
              <a:chOff x="6224407" y="1520027"/>
              <a:chExt cx="2294118" cy="3101186"/>
            </a:xfrm>
            <a:solidFill>
              <a:schemeClr val="bg2">
                <a:lumMod val="75000"/>
              </a:schemeClr>
            </a:solidFill>
          </p:grpSpPr>
          <p:sp>
            <p:nvSpPr>
              <p:cNvPr id="186" name="Freeform 129">
                <a:extLst>
                  <a:ext uri="{FF2B5EF4-FFF2-40B4-BE49-F238E27FC236}">
                    <a16:creationId xmlns:a16="http://schemas.microsoft.com/office/drawing/2014/main" id="{D12B3215-4CFF-48D3-A980-1AFAA0A65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130">
                <a:extLst>
                  <a:ext uri="{FF2B5EF4-FFF2-40B4-BE49-F238E27FC236}">
                    <a16:creationId xmlns:a16="http://schemas.microsoft.com/office/drawing/2014/main" id="{69A935B7-C1ED-4D7B-A825-2D2836366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131">
                <a:extLst>
                  <a:ext uri="{FF2B5EF4-FFF2-40B4-BE49-F238E27FC236}">
                    <a16:creationId xmlns:a16="http://schemas.microsoft.com/office/drawing/2014/main" id="{2E75DCD5-71B2-40E6-B7FA-BB2FB5B7A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132">
                <a:extLst>
                  <a:ext uri="{FF2B5EF4-FFF2-40B4-BE49-F238E27FC236}">
                    <a16:creationId xmlns:a16="http://schemas.microsoft.com/office/drawing/2014/main" id="{6FD3FBC8-FADD-4900-818C-B94F023EE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133">
                <a:extLst>
                  <a:ext uri="{FF2B5EF4-FFF2-40B4-BE49-F238E27FC236}">
                    <a16:creationId xmlns:a16="http://schemas.microsoft.com/office/drawing/2014/main" id="{C8FC71E2-20FB-45D3-9434-211470347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134">
                <a:extLst>
                  <a:ext uri="{FF2B5EF4-FFF2-40B4-BE49-F238E27FC236}">
                    <a16:creationId xmlns:a16="http://schemas.microsoft.com/office/drawing/2014/main" id="{95E790A8-699A-4DF4-B380-8191691E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135">
                <a:extLst>
                  <a:ext uri="{FF2B5EF4-FFF2-40B4-BE49-F238E27FC236}">
                    <a16:creationId xmlns:a16="http://schemas.microsoft.com/office/drawing/2014/main" id="{CF5B8E1B-4452-4667-86E0-AB4E8609E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136">
                <a:extLst>
                  <a:ext uri="{FF2B5EF4-FFF2-40B4-BE49-F238E27FC236}">
                    <a16:creationId xmlns:a16="http://schemas.microsoft.com/office/drawing/2014/main" id="{7AC8461F-8059-41F6-B9AB-7DE2FC7C6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137">
                <a:extLst>
                  <a:ext uri="{FF2B5EF4-FFF2-40B4-BE49-F238E27FC236}">
                    <a16:creationId xmlns:a16="http://schemas.microsoft.com/office/drawing/2014/main" id="{84FE4D17-ABDB-402B-9CDE-B10735C2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138">
                <a:extLst>
                  <a:ext uri="{FF2B5EF4-FFF2-40B4-BE49-F238E27FC236}">
                    <a16:creationId xmlns:a16="http://schemas.microsoft.com/office/drawing/2014/main" id="{6E41D500-0416-4F42-B046-BFB692828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139">
                <a:extLst>
                  <a:ext uri="{FF2B5EF4-FFF2-40B4-BE49-F238E27FC236}">
                    <a16:creationId xmlns:a16="http://schemas.microsoft.com/office/drawing/2014/main" id="{0FA502F5-1D8D-4830-978E-587F82310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140">
                <a:extLst>
                  <a:ext uri="{FF2B5EF4-FFF2-40B4-BE49-F238E27FC236}">
                    <a16:creationId xmlns:a16="http://schemas.microsoft.com/office/drawing/2014/main" id="{203329C3-774B-4FF7-ACC8-9EECD4CE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141">
                <a:extLst>
                  <a:ext uri="{FF2B5EF4-FFF2-40B4-BE49-F238E27FC236}">
                    <a16:creationId xmlns:a16="http://schemas.microsoft.com/office/drawing/2014/main" id="{F15356AE-F81B-4180-9A46-E8D38A6A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142">
                <a:extLst>
                  <a:ext uri="{FF2B5EF4-FFF2-40B4-BE49-F238E27FC236}">
                    <a16:creationId xmlns:a16="http://schemas.microsoft.com/office/drawing/2014/main" id="{6FD86C82-BC36-43C4-B890-272A9DEB1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143">
                <a:extLst>
                  <a:ext uri="{FF2B5EF4-FFF2-40B4-BE49-F238E27FC236}">
                    <a16:creationId xmlns:a16="http://schemas.microsoft.com/office/drawing/2014/main" id="{917F8437-5169-43F7-A634-6BC5F0F60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1" name="Rectangle 144">
                <a:extLst>
                  <a:ext uri="{FF2B5EF4-FFF2-40B4-BE49-F238E27FC236}">
                    <a16:creationId xmlns:a16="http://schemas.microsoft.com/office/drawing/2014/main" id="{0B2C1C65-DDC7-4764-9BFD-26F7C8D77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145">
                <a:extLst>
                  <a:ext uri="{FF2B5EF4-FFF2-40B4-BE49-F238E27FC236}">
                    <a16:creationId xmlns:a16="http://schemas.microsoft.com/office/drawing/2014/main" id="{283641E6-9181-462B-8F4C-9E5D9E818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146">
                <a:extLst>
                  <a:ext uri="{FF2B5EF4-FFF2-40B4-BE49-F238E27FC236}">
                    <a16:creationId xmlns:a16="http://schemas.microsoft.com/office/drawing/2014/main" id="{2C35CE04-9BA1-48A1-9534-62F7ABB74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147">
                <a:extLst>
                  <a:ext uri="{FF2B5EF4-FFF2-40B4-BE49-F238E27FC236}">
                    <a16:creationId xmlns:a16="http://schemas.microsoft.com/office/drawing/2014/main" id="{E6469337-B411-4008-9453-953DD0A21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148">
                <a:extLst>
                  <a:ext uri="{FF2B5EF4-FFF2-40B4-BE49-F238E27FC236}">
                    <a16:creationId xmlns:a16="http://schemas.microsoft.com/office/drawing/2014/main" id="{FC30000D-A428-4222-8061-24B0A100E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149">
                <a:extLst>
                  <a:ext uri="{FF2B5EF4-FFF2-40B4-BE49-F238E27FC236}">
                    <a16:creationId xmlns:a16="http://schemas.microsoft.com/office/drawing/2014/main" id="{CC209201-C263-4658-B954-AC71536FC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150">
                <a:extLst>
                  <a:ext uri="{FF2B5EF4-FFF2-40B4-BE49-F238E27FC236}">
                    <a16:creationId xmlns:a16="http://schemas.microsoft.com/office/drawing/2014/main" id="{105B4AA1-501C-430B-A1B0-1A24C45C6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151">
                <a:extLst>
                  <a:ext uri="{FF2B5EF4-FFF2-40B4-BE49-F238E27FC236}">
                    <a16:creationId xmlns:a16="http://schemas.microsoft.com/office/drawing/2014/main" id="{CD1FAAFB-5809-4A10-AD90-567067423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152">
                <a:extLst>
                  <a:ext uri="{FF2B5EF4-FFF2-40B4-BE49-F238E27FC236}">
                    <a16:creationId xmlns:a16="http://schemas.microsoft.com/office/drawing/2014/main" id="{06FDFACE-2953-406B-AEB5-7C2582265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153">
                <a:extLst>
                  <a:ext uri="{FF2B5EF4-FFF2-40B4-BE49-F238E27FC236}">
                    <a16:creationId xmlns:a16="http://schemas.microsoft.com/office/drawing/2014/main" id="{E272E329-5A53-4A6F-84E4-731D5AD98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154">
                <a:extLst>
                  <a:ext uri="{FF2B5EF4-FFF2-40B4-BE49-F238E27FC236}">
                    <a16:creationId xmlns:a16="http://schemas.microsoft.com/office/drawing/2014/main" id="{1ED73018-1730-4241-8A1E-F15314900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155">
                <a:extLst>
                  <a:ext uri="{FF2B5EF4-FFF2-40B4-BE49-F238E27FC236}">
                    <a16:creationId xmlns:a16="http://schemas.microsoft.com/office/drawing/2014/main" id="{600137B3-42CC-47EF-BED7-A227F0715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407" y="1520027"/>
                <a:ext cx="2265362" cy="2987675"/>
              </a:xfrm>
              <a:custGeom>
                <a:avLst/>
                <a:gdLst/>
                <a:ahLst/>
                <a:cxnLst>
                  <a:cxn ang="0">
                    <a:pos x="295" y="351"/>
                  </a:cxn>
                  <a:cxn ang="0">
                    <a:pos x="339" y="296"/>
                  </a:cxn>
                  <a:cxn ang="0">
                    <a:pos x="362" y="265"/>
                  </a:cxn>
                  <a:cxn ang="0">
                    <a:pos x="377" y="249"/>
                  </a:cxn>
                  <a:cxn ang="0">
                    <a:pos x="403" y="224"/>
                  </a:cxn>
                  <a:cxn ang="0">
                    <a:pos x="411" y="216"/>
                  </a:cxn>
                  <a:cxn ang="0">
                    <a:pos x="427" y="202"/>
                  </a:cxn>
                  <a:cxn ang="0">
                    <a:pos x="458" y="180"/>
                  </a:cxn>
                  <a:cxn ang="0">
                    <a:pos x="477" y="162"/>
                  </a:cxn>
                  <a:cxn ang="0">
                    <a:pos x="512" y="134"/>
                  </a:cxn>
                  <a:cxn ang="0">
                    <a:pos x="530" y="124"/>
                  </a:cxn>
                  <a:cxn ang="0">
                    <a:pos x="558" y="106"/>
                  </a:cxn>
                  <a:cxn ang="0">
                    <a:pos x="583" y="94"/>
                  </a:cxn>
                  <a:cxn ang="0">
                    <a:pos x="620" y="71"/>
                  </a:cxn>
                  <a:cxn ang="0">
                    <a:pos x="662" y="54"/>
                  </a:cxn>
                  <a:cxn ang="0">
                    <a:pos x="704" y="40"/>
                  </a:cxn>
                  <a:cxn ang="0">
                    <a:pos x="735" y="30"/>
                  </a:cxn>
                  <a:cxn ang="0">
                    <a:pos x="758" y="25"/>
                  </a:cxn>
                  <a:cxn ang="0">
                    <a:pos x="759" y="26"/>
                  </a:cxn>
                  <a:cxn ang="0">
                    <a:pos x="785" y="19"/>
                  </a:cxn>
                  <a:cxn ang="0">
                    <a:pos x="800" y="15"/>
                  </a:cxn>
                  <a:cxn ang="0">
                    <a:pos x="820" y="12"/>
                  </a:cxn>
                  <a:cxn ang="0">
                    <a:pos x="870" y="10"/>
                  </a:cxn>
                  <a:cxn ang="0">
                    <a:pos x="906" y="8"/>
                  </a:cxn>
                  <a:cxn ang="0">
                    <a:pos x="880" y="2"/>
                  </a:cxn>
                  <a:cxn ang="0">
                    <a:pos x="860" y="3"/>
                  </a:cxn>
                  <a:cxn ang="0">
                    <a:pos x="836" y="3"/>
                  </a:cxn>
                  <a:cxn ang="0">
                    <a:pos x="793" y="6"/>
                  </a:cxn>
                  <a:cxn ang="0">
                    <a:pos x="772" y="11"/>
                  </a:cxn>
                  <a:cxn ang="0">
                    <a:pos x="753" y="14"/>
                  </a:cxn>
                  <a:cxn ang="0">
                    <a:pos x="685" y="33"/>
                  </a:cxn>
                  <a:cxn ang="0">
                    <a:pos x="652" y="43"/>
                  </a:cxn>
                  <a:cxn ang="0">
                    <a:pos x="635" y="50"/>
                  </a:cxn>
                  <a:cxn ang="0">
                    <a:pos x="605" y="64"/>
                  </a:cxn>
                  <a:cxn ang="0">
                    <a:pos x="569" y="81"/>
                  </a:cxn>
                  <a:cxn ang="0">
                    <a:pos x="547" y="90"/>
                  </a:cxn>
                  <a:cxn ang="0">
                    <a:pos x="500" y="120"/>
                  </a:cxn>
                  <a:cxn ang="0">
                    <a:pos x="454" y="152"/>
                  </a:cxn>
                  <a:cxn ang="0">
                    <a:pos x="418" y="183"/>
                  </a:cxn>
                  <a:cxn ang="0">
                    <a:pos x="399" y="199"/>
                  </a:cxn>
                  <a:cxn ang="0">
                    <a:pos x="372" y="223"/>
                  </a:cxn>
                  <a:cxn ang="0">
                    <a:pos x="333" y="260"/>
                  </a:cxn>
                  <a:cxn ang="0">
                    <a:pos x="303" y="297"/>
                  </a:cxn>
                  <a:cxn ang="0">
                    <a:pos x="252" y="360"/>
                  </a:cxn>
                  <a:cxn ang="0">
                    <a:pos x="200" y="442"/>
                  </a:cxn>
                  <a:cxn ang="0">
                    <a:pos x="184" y="468"/>
                  </a:cxn>
                  <a:cxn ang="0">
                    <a:pos x="168" y="498"/>
                  </a:cxn>
                  <a:cxn ang="0">
                    <a:pos x="143" y="549"/>
                  </a:cxn>
                  <a:cxn ang="0">
                    <a:pos x="99" y="648"/>
                  </a:cxn>
                  <a:cxn ang="0">
                    <a:pos x="68" y="741"/>
                  </a:cxn>
                  <a:cxn ang="0">
                    <a:pos x="38" y="844"/>
                  </a:cxn>
                  <a:cxn ang="0">
                    <a:pos x="0" y="1116"/>
                  </a:cxn>
                  <a:cxn ang="0">
                    <a:pos x="9" y="1197"/>
                  </a:cxn>
                  <a:cxn ang="0">
                    <a:pos x="11" y="1180"/>
                  </a:cxn>
                  <a:cxn ang="0">
                    <a:pos x="15" y="1154"/>
                  </a:cxn>
                  <a:cxn ang="0">
                    <a:pos x="18" y="1114"/>
                  </a:cxn>
                  <a:cxn ang="0">
                    <a:pos x="40" y="988"/>
                  </a:cxn>
                  <a:cxn ang="0">
                    <a:pos x="89" y="767"/>
                  </a:cxn>
                  <a:cxn ang="0">
                    <a:pos x="117" y="681"/>
                  </a:cxn>
                  <a:cxn ang="0">
                    <a:pos x="157" y="582"/>
                  </a:cxn>
                  <a:cxn ang="0">
                    <a:pos x="164" y="564"/>
                  </a:cxn>
                  <a:cxn ang="0">
                    <a:pos x="193" y="510"/>
                  </a:cxn>
                  <a:cxn ang="0">
                    <a:pos x="216" y="471"/>
                  </a:cxn>
                </a:cxnLst>
                <a:rect l="0" t="0" r="r" b="b"/>
                <a:pathLst>
                  <a:path w="913" h="1204">
                    <a:moveTo>
                      <a:pt x="243" y="429"/>
                    </a:moveTo>
                    <a:cubicBezTo>
                      <a:pt x="254" y="411"/>
                      <a:pt x="268" y="388"/>
                      <a:pt x="280" y="372"/>
                    </a:cubicBezTo>
                    <a:cubicBezTo>
                      <a:pt x="282" y="368"/>
                      <a:pt x="286" y="362"/>
                      <a:pt x="289" y="357"/>
                    </a:cubicBezTo>
                    <a:cubicBezTo>
                      <a:pt x="291" y="358"/>
                      <a:pt x="291" y="358"/>
                      <a:pt x="291" y="358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96" y="351"/>
                      <a:pt x="292" y="356"/>
                      <a:pt x="295" y="354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6" y="351"/>
                      <a:pt x="304" y="341"/>
                      <a:pt x="299" y="349"/>
                    </a:cubicBezTo>
                    <a:cubicBezTo>
                      <a:pt x="304" y="343"/>
                      <a:pt x="308" y="338"/>
                      <a:pt x="313" y="332"/>
                    </a:cubicBezTo>
                    <a:cubicBezTo>
                      <a:pt x="316" y="329"/>
                      <a:pt x="313" y="329"/>
                      <a:pt x="317" y="325"/>
                    </a:cubicBezTo>
                    <a:cubicBezTo>
                      <a:pt x="318" y="325"/>
                      <a:pt x="316" y="327"/>
                      <a:pt x="317" y="327"/>
                    </a:cubicBezTo>
                    <a:cubicBezTo>
                      <a:pt x="328" y="316"/>
                      <a:pt x="325" y="311"/>
                      <a:pt x="335" y="300"/>
                    </a:cubicBezTo>
                    <a:cubicBezTo>
                      <a:pt x="334" y="301"/>
                      <a:pt x="334" y="301"/>
                      <a:pt x="334" y="301"/>
                    </a:cubicBezTo>
                    <a:cubicBezTo>
                      <a:pt x="336" y="299"/>
                      <a:pt x="339" y="296"/>
                      <a:pt x="339" y="296"/>
                    </a:cubicBezTo>
                    <a:cubicBezTo>
                      <a:pt x="336" y="296"/>
                      <a:pt x="338" y="298"/>
                      <a:pt x="334" y="301"/>
                    </a:cubicBezTo>
                    <a:cubicBezTo>
                      <a:pt x="333" y="299"/>
                      <a:pt x="337" y="296"/>
                      <a:pt x="336" y="295"/>
                    </a:cubicBezTo>
                    <a:cubicBezTo>
                      <a:pt x="338" y="293"/>
                      <a:pt x="339" y="291"/>
                      <a:pt x="341" y="289"/>
                    </a:cubicBezTo>
                    <a:cubicBezTo>
                      <a:pt x="345" y="286"/>
                      <a:pt x="349" y="280"/>
                      <a:pt x="353" y="278"/>
                    </a:cubicBezTo>
                    <a:cubicBezTo>
                      <a:pt x="354" y="276"/>
                      <a:pt x="355" y="273"/>
                      <a:pt x="358" y="269"/>
                    </a:cubicBezTo>
                    <a:cubicBezTo>
                      <a:pt x="362" y="267"/>
                      <a:pt x="359" y="270"/>
                      <a:pt x="363" y="267"/>
                    </a:cubicBezTo>
                    <a:cubicBezTo>
                      <a:pt x="362" y="265"/>
                      <a:pt x="362" y="265"/>
                      <a:pt x="362" y="265"/>
                    </a:cubicBezTo>
                    <a:cubicBezTo>
                      <a:pt x="365" y="262"/>
                      <a:pt x="365" y="263"/>
                      <a:pt x="365" y="264"/>
                    </a:cubicBezTo>
                    <a:cubicBezTo>
                      <a:pt x="369" y="260"/>
                      <a:pt x="367" y="260"/>
                      <a:pt x="371" y="256"/>
                    </a:cubicBezTo>
                    <a:cubicBezTo>
                      <a:pt x="370" y="259"/>
                      <a:pt x="370" y="259"/>
                      <a:pt x="370" y="259"/>
                    </a:cubicBezTo>
                    <a:cubicBezTo>
                      <a:pt x="373" y="256"/>
                      <a:pt x="374" y="255"/>
                      <a:pt x="378" y="251"/>
                    </a:cubicBezTo>
                    <a:cubicBezTo>
                      <a:pt x="378" y="251"/>
                      <a:pt x="377" y="253"/>
                      <a:pt x="375" y="254"/>
                    </a:cubicBezTo>
                    <a:cubicBezTo>
                      <a:pt x="379" y="253"/>
                      <a:pt x="379" y="250"/>
                      <a:pt x="380" y="248"/>
                    </a:cubicBezTo>
                    <a:cubicBezTo>
                      <a:pt x="379" y="249"/>
                      <a:pt x="376" y="251"/>
                      <a:pt x="377" y="249"/>
                    </a:cubicBezTo>
                    <a:cubicBezTo>
                      <a:pt x="379" y="247"/>
                      <a:pt x="381" y="244"/>
                      <a:pt x="383" y="243"/>
                    </a:cubicBezTo>
                    <a:cubicBezTo>
                      <a:pt x="381" y="246"/>
                      <a:pt x="381" y="246"/>
                      <a:pt x="381" y="246"/>
                    </a:cubicBezTo>
                    <a:cubicBezTo>
                      <a:pt x="385" y="241"/>
                      <a:pt x="383" y="243"/>
                      <a:pt x="388" y="238"/>
                    </a:cubicBezTo>
                    <a:cubicBezTo>
                      <a:pt x="388" y="239"/>
                      <a:pt x="388" y="239"/>
                      <a:pt x="388" y="239"/>
                    </a:cubicBezTo>
                    <a:cubicBezTo>
                      <a:pt x="390" y="235"/>
                      <a:pt x="395" y="232"/>
                      <a:pt x="400" y="227"/>
                    </a:cubicBezTo>
                    <a:cubicBezTo>
                      <a:pt x="399" y="228"/>
                      <a:pt x="399" y="228"/>
                      <a:pt x="399" y="228"/>
                    </a:cubicBezTo>
                    <a:cubicBezTo>
                      <a:pt x="401" y="226"/>
                      <a:pt x="402" y="225"/>
                      <a:pt x="403" y="224"/>
                    </a:cubicBezTo>
                    <a:cubicBezTo>
                      <a:pt x="399" y="226"/>
                      <a:pt x="400" y="225"/>
                      <a:pt x="399" y="224"/>
                    </a:cubicBezTo>
                    <a:cubicBezTo>
                      <a:pt x="404" y="222"/>
                      <a:pt x="403" y="218"/>
                      <a:pt x="410" y="213"/>
                    </a:cubicBezTo>
                    <a:cubicBezTo>
                      <a:pt x="410" y="214"/>
                      <a:pt x="409" y="216"/>
                      <a:pt x="407" y="217"/>
                    </a:cubicBezTo>
                    <a:cubicBezTo>
                      <a:pt x="406" y="220"/>
                      <a:pt x="407" y="221"/>
                      <a:pt x="404" y="225"/>
                    </a:cubicBezTo>
                    <a:cubicBezTo>
                      <a:pt x="406" y="223"/>
                      <a:pt x="408" y="220"/>
                      <a:pt x="408" y="221"/>
                    </a:cubicBezTo>
                    <a:cubicBezTo>
                      <a:pt x="408" y="219"/>
                      <a:pt x="408" y="219"/>
                      <a:pt x="408" y="219"/>
                    </a:cubicBezTo>
                    <a:cubicBezTo>
                      <a:pt x="409" y="218"/>
                      <a:pt x="410" y="217"/>
                      <a:pt x="411" y="216"/>
                    </a:cubicBezTo>
                    <a:cubicBezTo>
                      <a:pt x="411" y="215"/>
                      <a:pt x="408" y="217"/>
                      <a:pt x="410" y="214"/>
                    </a:cubicBezTo>
                    <a:cubicBezTo>
                      <a:pt x="414" y="210"/>
                      <a:pt x="413" y="213"/>
                      <a:pt x="413" y="212"/>
                    </a:cubicBezTo>
                    <a:cubicBezTo>
                      <a:pt x="418" y="208"/>
                      <a:pt x="414" y="209"/>
                      <a:pt x="419" y="205"/>
                    </a:cubicBezTo>
                    <a:cubicBezTo>
                      <a:pt x="419" y="206"/>
                      <a:pt x="418" y="207"/>
                      <a:pt x="418" y="207"/>
                    </a:cubicBezTo>
                    <a:cubicBezTo>
                      <a:pt x="422" y="205"/>
                      <a:pt x="426" y="200"/>
                      <a:pt x="428" y="200"/>
                    </a:cubicBezTo>
                    <a:cubicBezTo>
                      <a:pt x="428" y="201"/>
                      <a:pt x="428" y="201"/>
                      <a:pt x="427" y="202"/>
                    </a:cubicBezTo>
                    <a:cubicBezTo>
                      <a:pt x="427" y="202"/>
                      <a:pt x="427" y="202"/>
                      <a:pt x="427" y="202"/>
                    </a:cubicBezTo>
                    <a:cubicBezTo>
                      <a:pt x="424" y="207"/>
                      <a:pt x="430" y="199"/>
                      <a:pt x="430" y="201"/>
                    </a:cubicBezTo>
                    <a:cubicBezTo>
                      <a:pt x="429" y="201"/>
                      <a:pt x="434" y="197"/>
                      <a:pt x="436" y="195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40" y="186"/>
                      <a:pt x="436" y="197"/>
                      <a:pt x="443" y="190"/>
                    </a:cubicBezTo>
                    <a:cubicBezTo>
                      <a:pt x="447" y="186"/>
                      <a:pt x="441" y="192"/>
                      <a:pt x="443" y="189"/>
                    </a:cubicBezTo>
                    <a:cubicBezTo>
                      <a:pt x="446" y="186"/>
                      <a:pt x="448" y="186"/>
                      <a:pt x="452" y="182"/>
                    </a:cubicBezTo>
                    <a:cubicBezTo>
                      <a:pt x="454" y="181"/>
                      <a:pt x="457" y="180"/>
                      <a:pt x="458" y="180"/>
                    </a:cubicBezTo>
                    <a:cubicBezTo>
                      <a:pt x="461" y="178"/>
                      <a:pt x="467" y="174"/>
                      <a:pt x="468" y="172"/>
                    </a:cubicBezTo>
                    <a:cubicBezTo>
                      <a:pt x="462" y="175"/>
                      <a:pt x="464" y="177"/>
                      <a:pt x="457" y="180"/>
                    </a:cubicBezTo>
                    <a:cubicBezTo>
                      <a:pt x="458" y="178"/>
                      <a:pt x="458" y="178"/>
                      <a:pt x="458" y="178"/>
                    </a:cubicBezTo>
                    <a:cubicBezTo>
                      <a:pt x="462" y="174"/>
                      <a:pt x="467" y="170"/>
                      <a:pt x="470" y="168"/>
                    </a:cubicBezTo>
                    <a:cubicBezTo>
                      <a:pt x="469" y="168"/>
                      <a:pt x="469" y="168"/>
                      <a:pt x="469" y="168"/>
                    </a:cubicBezTo>
                    <a:cubicBezTo>
                      <a:pt x="474" y="163"/>
                      <a:pt x="475" y="161"/>
                      <a:pt x="481" y="157"/>
                    </a:cubicBezTo>
                    <a:cubicBezTo>
                      <a:pt x="482" y="157"/>
                      <a:pt x="479" y="160"/>
                      <a:pt x="477" y="162"/>
                    </a:cubicBezTo>
                    <a:cubicBezTo>
                      <a:pt x="481" y="160"/>
                      <a:pt x="480" y="159"/>
                      <a:pt x="486" y="155"/>
                    </a:cubicBezTo>
                    <a:cubicBezTo>
                      <a:pt x="487" y="156"/>
                      <a:pt x="482" y="158"/>
                      <a:pt x="482" y="159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2"/>
                      <a:pt x="493" y="151"/>
                      <a:pt x="497" y="148"/>
                    </a:cubicBezTo>
                    <a:cubicBezTo>
                      <a:pt x="506" y="141"/>
                      <a:pt x="506" y="139"/>
                      <a:pt x="510" y="134"/>
                    </a:cubicBezTo>
                    <a:cubicBezTo>
                      <a:pt x="512" y="133"/>
                      <a:pt x="513" y="134"/>
                      <a:pt x="512" y="134"/>
                    </a:cubicBezTo>
                    <a:cubicBezTo>
                      <a:pt x="510" y="135"/>
                      <a:pt x="510" y="135"/>
                      <a:pt x="510" y="136"/>
                    </a:cubicBezTo>
                    <a:cubicBezTo>
                      <a:pt x="513" y="134"/>
                      <a:pt x="518" y="133"/>
                      <a:pt x="516" y="135"/>
                    </a:cubicBezTo>
                    <a:cubicBezTo>
                      <a:pt x="521" y="131"/>
                      <a:pt x="514" y="135"/>
                      <a:pt x="517" y="133"/>
                    </a:cubicBezTo>
                    <a:cubicBezTo>
                      <a:pt x="524" y="128"/>
                      <a:pt x="524" y="128"/>
                      <a:pt x="524" y="128"/>
                    </a:cubicBezTo>
                    <a:cubicBezTo>
                      <a:pt x="522" y="128"/>
                      <a:pt x="520" y="130"/>
                      <a:pt x="523" y="127"/>
                    </a:cubicBezTo>
                    <a:cubicBezTo>
                      <a:pt x="526" y="125"/>
                      <a:pt x="527" y="124"/>
                      <a:pt x="531" y="121"/>
                    </a:cubicBezTo>
                    <a:cubicBezTo>
                      <a:pt x="531" y="122"/>
                      <a:pt x="533" y="122"/>
                      <a:pt x="530" y="124"/>
                    </a:cubicBezTo>
                    <a:cubicBezTo>
                      <a:pt x="533" y="123"/>
                      <a:pt x="536" y="121"/>
                      <a:pt x="536" y="119"/>
                    </a:cubicBezTo>
                    <a:cubicBezTo>
                      <a:pt x="531" y="121"/>
                      <a:pt x="543" y="114"/>
                      <a:pt x="539" y="115"/>
                    </a:cubicBezTo>
                    <a:cubicBezTo>
                      <a:pt x="544" y="113"/>
                      <a:pt x="544" y="113"/>
                      <a:pt x="544" y="113"/>
                    </a:cubicBezTo>
                    <a:cubicBezTo>
                      <a:pt x="543" y="114"/>
                      <a:pt x="543" y="114"/>
                      <a:pt x="541" y="115"/>
                    </a:cubicBezTo>
                    <a:cubicBezTo>
                      <a:pt x="543" y="115"/>
                      <a:pt x="545" y="112"/>
                      <a:pt x="546" y="111"/>
                    </a:cubicBezTo>
                    <a:cubicBezTo>
                      <a:pt x="548" y="111"/>
                      <a:pt x="552" y="108"/>
                      <a:pt x="553" y="109"/>
                    </a:cubicBezTo>
                    <a:cubicBezTo>
                      <a:pt x="554" y="108"/>
                      <a:pt x="557" y="106"/>
                      <a:pt x="558" y="106"/>
                    </a:cubicBezTo>
                    <a:cubicBezTo>
                      <a:pt x="560" y="105"/>
                      <a:pt x="558" y="105"/>
                      <a:pt x="559" y="104"/>
                    </a:cubicBezTo>
                    <a:cubicBezTo>
                      <a:pt x="566" y="100"/>
                      <a:pt x="566" y="100"/>
                      <a:pt x="566" y="100"/>
                    </a:cubicBezTo>
                    <a:cubicBezTo>
                      <a:pt x="567" y="101"/>
                      <a:pt x="568" y="102"/>
                      <a:pt x="567" y="103"/>
                    </a:cubicBezTo>
                    <a:cubicBezTo>
                      <a:pt x="570" y="101"/>
                      <a:pt x="567" y="101"/>
                      <a:pt x="571" y="98"/>
                    </a:cubicBezTo>
                    <a:cubicBezTo>
                      <a:pt x="570" y="101"/>
                      <a:pt x="577" y="96"/>
                      <a:pt x="575" y="100"/>
                    </a:cubicBezTo>
                    <a:cubicBezTo>
                      <a:pt x="577" y="99"/>
                      <a:pt x="584" y="96"/>
                      <a:pt x="588" y="93"/>
                    </a:cubicBezTo>
                    <a:cubicBezTo>
                      <a:pt x="589" y="91"/>
                      <a:pt x="583" y="95"/>
                      <a:pt x="583" y="94"/>
                    </a:cubicBezTo>
                    <a:cubicBezTo>
                      <a:pt x="593" y="88"/>
                      <a:pt x="592" y="85"/>
                      <a:pt x="601" y="81"/>
                    </a:cubicBezTo>
                    <a:cubicBezTo>
                      <a:pt x="598" y="82"/>
                      <a:pt x="598" y="82"/>
                      <a:pt x="598" y="82"/>
                    </a:cubicBezTo>
                    <a:cubicBezTo>
                      <a:pt x="603" y="79"/>
                      <a:pt x="602" y="80"/>
                      <a:pt x="605" y="77"/>
                    </a:cubicBezTo>
                    <a:cubicBezTo>
                      <a:pt x="604" y="79"/>
                      <a:pt x="612" y="78"/>
                      <a:pt x="620" y="74"/>
                    </a:cubicBezTo>
                    <a:cubicBezTo>
                      <a:pt x="620" y="73"/>
                      <a:pt x="615" y="75"/>
                      <a:pt x="616" y="73"/>
                    </a:cubicBezTo>
                    <a:cubicBezTo>
                      <a:pt x="621" y="70"/>
                      <a:pt x="621" y="70"/>
                      <a:pt x="621" y="70"/>
                    </a:cubicBezTo>
                    <a:cubicBezTo>
                      <a:pt x="622" y="70"/>
                      <a:pt x="621" y="71"/>
                      <a:pt x="620" y="71"/>
                    </a:cubicBezTo>
                    <a:cubicBezTo>
                      <a:pt x="625" y="69"/>
                      <a:pt x="630" y="69"/>
                      <a:pt x="631" y="67"/>
                    </a:cubicBezTo>
                    <a:cubicBezTo>
                      <a:pt x="637" y="67"/>
                      <a:pt x="637" y="67"/>
                      <a:pt x="637" y="67"/>
                    </a:cubicBezTo>
                    <a:cubicBezTo>
                      <a:pt x="634" y="67"/>
                      <a:pt x="634" y="67"/>
                      <a:pt x="634" y="67"/>
                    </a:cubicBezTo>
                    <a:cubicBezTo>
                      <a:pt x="635" y="66"/>
                      <a:pt x="640" y="63"/>
                      <a:pt x="641" y="62"/>
                    </a:cubicBezTo>
                    <a:cubicBezTo>
                      <a:pt x="646" y="59"/>
                      <a:pt x="649" y="59"/>
                      <a:pt x="652" y="59"/>
                    </a:cubicBezTo>
                    <a:cubicBezTo>
                      <a:pt x="651" y="58"/>
                      <a:pt x="648" y="58"/>
                      <a:pt x="652" y="56"/>
                    </a:cubicBezTo>
                    <a:cubicBezTo>
                      <a:pt x="653" y="58"/>
                      <a:pt x="662" y="53"/>
                      <a:pt x="662" y="54"/>
                    </a:cubicBezTo>
                    <a:cubicBezTo>
                      <a:pt x="664" y="54"/>
                      <a:pt x="668" y="53"/>
                      <a:pt x="667" y="52"/>
                    </a:cubicBezTo>
                    <a:cubicBezTo>
                      <a:pt x="668" y="54"/>
                      <a:pt x="668" y="54"/>
                      <a:pt x="668" y="54"/>
                    </a:cubicBezTo>
                    <a:cubicBezTo>
                      <a:pt x="667" y="52"/>
                      <a:pt x="674" y="49"/>
                      <a:pt x="679" y="47"/>
                    </a:cubicBezTo>
                    <a:cubicBezTo>
                      <a:pt x="679" y="50"/>
                      <a:pt x="684" y="45"/>
                      <a:pt x="688" y="46"/>
                    </a:cubicBezTo>
                    <a:cubicBezTo>
                      <a:pt x="688" y="44"/>
                      <a:pt x="696" y="43"/>
                      <a:pt x="697" y="41"/>
                    </a:cubicBezTo>
                    <a:cubicBezTo>
                      <a:pt x="701" y="39"/>
                      <a:pt x="701" y="41"/>
                      <a:pt x="702" y="41"/>
                    </a:cubicBezTo>
                    <a:cubicBezTo>
                      <a:pt x="704" y="40"/>
                      <a:pt x="704" y="40"/>
                      <a:pt x="704" y="40"/>
                    </a:cubicBezTo>
                    <a:cubicBezTo>
                      <a:pt x="706" y="40"/>
                      <a:pt x="713" y="38"/>
                      <a:pt x="718" y="37"/>
                    </a:cubicBezTo>
                    <a:cubicBezTo>
                      <a:pt x="722" y="35"/>
                      <a:pt x="722" y="35"/>
                      <a:pt x="722" y="35"/>
                    </a:cubicBezTo>
                    <a:cubicBezTo>
                      <a:pt x="723" y="35"/>
                      <a:pt x="723" y="35"/>
                      <a:pt x="723" y="35"/>
                    </a:cubicBezTo>
                    <a:cubicBezTo>
                      <a:pt x="724" y="34"/>
                      <a:pt x="727" y="33"/>
                      <a:pt x="725" y="33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31"/>
                      <a:pt x="730" y="31"/>
                      <a:pt x="735" y="29"/>
                    </a:cubicBezTo>
                    <a:cubicBezTo>
                      <a:pt x="736" y="29"/>
                      <a:pt x="736" y="30"/>
                      <a:pt x="735" y="30"/>
                    </a:cubicBezTo>
                    <a:cubicBezTo>
                      <a:pt x="737" y="30"/>
                      <a:pt x="736" y="31"/>
                      <a:pt x="738" y="31"/>
                    </a:cubicBezTo>
                    <a:cubicBezTo>
                      <a:pt x="736" y="31"/>
                      <a:pt x="745" y="26"/>
                      <a:pt x="739" y="27"/>
                    </a:cubicBezTo>
                    <a:cubicBezTo>
                      <a:pt x="738" y="26"/>
                      <a:pt x="741" y="25"/>
                      <a:pt x="744" y="24"/>
                    </a:cubicBezTo>
                    <a:cubicBezTo>
                      <a:pt x="745" y="26"/>
                      <a:pt x="745" y="26"/>
                      <a:pt x="745" y="26"/>
                    </a:cubicBezTo>
                    <a:cubicBezTo>
                      <a:pt x="748" y="23"/>
                      <a:pt x="748" y="23"/>
                      <a:pt x="748" y="23"/>
                    </a:cubicBezTo>
                    <a:cubicBezTo>
                      <a:pt x="751" y="22"/>
                      <a:pt x="753" y="23"/>
                      <a:pt x="756" y="22"/>
                    </a:cubicBezTo>
                    <a:cubicBezTo>
                      <a:pt x="753" y="23"/>
                      <a:pt x="750" y="27"/>
                      <a:pt x="758" y="25"/>
                    </a:cubicBezTo>
                    <a:cubicBezTo>
                      <a:pt x="754" y="26"/>
                      <a:pt x="752" y="28"/>
                      <a:pt x="750" y="28"/>
                    </a:cubicBezTo>
                    <a:cubicBezTo>
                      <a:pt x="752" y="28"/>
                      <a:pt x="752" y="28"/>
                      <a:pt x="750" y="29"/>
                    </a:cubicBezTo>
                    <a:cubicBezTo>
                      <a:pt x="756" y="27"/>
                      <a:pt x="752" y="28"/>
                      <a:pt x="758" y="26"/>
                    </a:cubicBezTo>
                    <a:cubicBezTo>
                      <a:pt x="758" y="28"/>
                      <a:pt x="759" y="28"/>
                      <a:pt x="764" y="27"/>
                    </a:cubicBezTo>
                    <a:cubicBezTo>
                      <a:pt x="760" y="27"/>
                      <a:pt x="760" y="27"/>
                      <a:pt x="760" y="27"/>
                    </a:cubicBezTo>
                    <a:cubicBezTo>
                      <a:pt x="761" y="27"/>
                      <a:pt x="761" y="27"/>
                      <a:pt x="761" y="26"/>
                    </a:cubicBezTo>
                    <a:cubicBezTo>
                      <a:pt x="760" y="27"/>
                      <a:pt x="759" y="26"/>
                      <a:pt x="759" y="26"/>
                    </a:cubicBezTo>
                    <a:cubicBezTo>
                      <a:pt x="760" y="26"/>
                      <a:pt x="765" y="23"/>
                      <a:pt x="766" y="23"/>
                    </a:cubicBezTo>
                    <a:cubicBezTo>
                      <a:pt x="760" y="22"/>
                      <a:pt x="776" y="19"/>
                      <a:pt x="772" y="19"/>
                    </a:cubicBezTo>
                    <a:cubicBezTo>
                      <a:pt x="773" y="18"/>
                      <a:pt x="777" y="17"/>
                      <a:pt x="777" y="18"/>
                    </a:cubicBezTo>
                    <a:cubicBezTo>
                      <a:pt x="772" y="20"/>
                      <a:pt x="781" y="19"/>
                      <a:pt x="781" y="20"/>
                    </a:cubicBezTo>
                    <a:cubicBezTo>
                      <a:pt x="782" y="19"/>
                      <a:pt x="777" y="20"/>
                      <a:pt x="779" y="19"/>
                    </a:cubicBezTo>
                    <a:cubicBezTo>
                      <a:pt x="782" y="18"/>
                      <a:pt x="784" y="19"/>
                      <a:pt x="786" y="19"/>
                    </a:cubicBezTo>
                    <a:cubicBezTo>
                      <a:pt x="785" y="19"/>
                      <a:pt x="785" y="19"/>
                      <a:pt x="785" y="19"/>
                    </a:cubicBezTo>
                    <a:cubicBezTo>
                      <a:pt x="789" y="19"/>
                      <a:pt x="789" y="19"/>
                      <a:pt x="789" y="19"/>
                    </a:cubicBezTo>
                    <a:cubicBezTo>
                      <a:pt x="790" y="18"/>
                      <a:pt x="785" y="19"/>
                      <a:pt x="789" y="17"/>
                    </a:cubicBezTo>
                    <a:cubicBezTo>
                      <a:pt x="790" y="18"/>
                      <a:pt x="794" y="16"/>
                      <a:pt x="794" y="17"/>
                    </a:cubicBezTo>
                    <a:cubicBezTo>
                      <a:pt x="792" y="18"/>
                      <a:pt x="794" y="19"/>
                      <a:pt x="790" y="20"/>
                    </a:cubicBezTo>
                    <a:cubicBezTo>
                      <a:pt x="793" y="20"/>
                      <a:pt x="802" y="18"/>
                      <a:pt x="798" y="17"/>
                    </a:cubicBezTo>
                    <a:cubicBezTo>
                      <a:pt x="802" y="17"/>
                      <a:pt x="802" y="17"/>
                      <a:pt x="802" y="17"/>
                    </a:cubicBezTo>
                    <a:cubicBezTo>
                      <a:pt x="800" y="16"/>
                      <a:pt x="793" y="16"/>
                      <a:pt x="800" y="15"/>
                    </a:cubicBezTo>
                    <a:cubicBezTo>
                      <a:pt x="800" y="15"/>
                      <a:pt x="800" y="15"/>
                      <a:pt x="800" y="15"/>
                    </a:cubicBezTo>
                    <a:cubicBezTo>
                      <a:pt x="805" y="13"/>
                      <a:pt x="805" y="13"/>
                      <a:pt x="805" y="13"/>
                    </a:cubicBezTo>
                    <a:cubicBezTo>
                      <a:pt x="807" y="14"/>
                      <a:pt x="807" y="14"/>
                      <a:pt x="807" y="14"/>
                    </a:cubicBezTo>
                    <a:cubicBezTo>
                      <a:pt x="807" y="13"/>
                      <a:pt x="808" y="13"/>
                      <a:pt x="810" y="13"/>
                    </a:cubicBezTo>
                    <a:cubicBezTo>
                      <a:pt x="810" y="13"/>
                      <a:pt x="812" y="13"/>
                      <a:pt x="812" y="14"/>
                    </a:cubicBezTo>
                    <a:cubicBezTo>
                      <a:pt x="817" y="13"/>
                      <a:pt x="817" y="12"/>
                      <a:pt x="817" y="12"/>
                    </a:cubicBezTo>
                    <a:cubicBezTo>
                      <a:pt x="820" y="11"/>
                      <a:pt x="821" y="11"/>
                      <a:pt x="820" y="12"/>
                    </a:cubicBezTo>
                    <a:cubicBezTo>
                      <a:pt x="824" y="12"/>
                      <a:pt x="831" y="11"/>
                      <a:pt x="834" y="11"/>
                    </a:cubicBezTo>
                    <a:cubicBezTo>
                      <a:pt x="839" y="10"/>
                      <a:pt x="833" y="11"/>
                      <a:pt x="836" y="10"/>
                    </a:cubicBezTo>
                    <a:cubicBezTo>
                      <a:pt x="841" y="12"/>
                      <a:pt x="854" y="9"/>
                      <a:pt x="863" y="8"/>
                    </a:cubicBezTo>
                    <a:cubicBezTo>
                      <a:pt x="860" y="6"/>
                      <a:pt x="865" y="7"/>
                      <a:pt x="867" y="5"/>
                    </a:cubicBezTo>
                    <a:cubicBezTo>
                      <a:pt x="865" y="6"/>
                      <a:pt x="875" y="7"/>
                      <a:pt x="868" y="8"/>
                    </a:cubicBezTo>
                    <a:cubicBezTo>
                      <a:pt x="872" y="7"/>
                      <a:pt x="872" y="7"/>
                      <a:pt x="872" y="7"/>
                    </a:cubicBezTo>
                    <a:cubicBezTo>
                      <a:pt x="876" y="8"/>
                      <a:pt x="865" y="9"/>
                      <a:pt x="870" y="10"/>
                    </a:cubicBezTo>
                    <a:cubicBezTo>
                      <a:pt x="875" y="9"/>
                      <a:pt x="878" y="7"/>
                      <a:pt x="884" y="7"/>
                    </a:cubicBezTo>
                    <a:cubicBezTo>
                      <a:pt x="882" y="9"/>
                      <a:pt x="889" y="7"/>
                      <a:pt x="888" y="9"/>
                    </a:cubicBezTo>
                    <a:cubicBezTo>
                      <a:pt x="887" y="9"/>
                      <a:pt x="885" y="9"/>
                      <a:pt x="883" y="9"/>
                    </a:cubicBezTo>
                    <a:cubicBezTo>
                      <a:pt x="884" y="9"/>
                      <a:pt x="884" y="9"/>
                      <a:pt x="884" y="9"/>
                    </a:cubicBezTo>
                    <a:cubicBezTo>
                      <a:pt x="896" y="9"/>
                      <a:pt x="887" y="7"/>
                      <a:pt x="894" y="6"/>
                    </a:cubicBezTo>
                    <a:cubicBezTo>
                      <a:pt x="901" y="6"/>
                      <a:pt x="899" y="7"/>
                      <a:pt x="900" y="8"/>
                    </a:cubicBezTo>
                    <a:cubicBezTo>
                      <a:pt x="901" y="8"/>
                      <a:pt x="904" y="8"/>
                      <a:pt x="906" y="8"/>
                    </a:cubicBezTo>
                    <a:cubicBezTo>
                      <a:pt x="902" y="9"/>
                      <a:pt x="898" y="7"/>
                      <a:pt x="900" y="6"/>
                    </a:cubicBezTo>
                    <a:cubicBezTo>
                      <a:pt x="903" y="7"/>
                      <a:pt x="911" y="6"/>
                      <a:pt x="913" y="5"/>
                    </a:cubicBezTo>
                    <a:cubicBezTo>
                      <a:pt x="902" y="3"/>
                      <a:pt x="906" y="5"/>
                      <a:pt x="896" y="3"/>
                    </a:cubicBezTo>
                    <a:cubicBezTo>
                      <a:pt x="895" y="4"/>
                      <a:pt x="895" y="5"/>
                      <a:pt x="889" y="5"/>
                    </a:cubicBezTo>
                    <a:cubicBezTo>
                      <a:pt x="893" y="4"/>
                      <a:pt x="889" y="4"/>
                      <a:pt x="888" y="4"/>
                    </a:cubicBezTo>
                    <a:cubicBezTo>
                      <a:pt x="889" y="5"/>
                      <a:pt x="884" y="4"/>
                      <a:pt x="882" y="5"/>
                    </a:cubicBezTo>
                    <a:cubicBezTo>
                      <a:pt x="880" y="4"/>
                      <a:pt x="885" y="2"/>
                      <a:pt x="880" y="2"/>
                    </a:cubicBezTo>
                    <a:cubicBezTo>
                      <a:pt x="879" y="5"/>
                      <a:pt x="879" y="5"/>
                      <a:pt x="879" y="5"/>
                    </a:cubicBezTo>
                    <a:cubicBezTo>
                      <a:pt x="876" y="4"/>
                      <a:pt x="879" y="3"/>
                      <a:pt x="875" y="4"/>
                    </a:cubicBezTo>
                    <a:cubicBezTo>
                      <a:pt x="877" y="2"/>
                      <a:pt x="874" y="2"/>
                      <a:pt x="880" y="1"/>
                    </a:cubicBezTo>
                    <a:cubicBezTo>
                      <a:pt x="872" y="0"/>
                      <a:pt x="868" y="3"/>
                      <a:pt x="862" y="4"/>
                    </a:cubicBezTo>
                    <a:cubicBezTo>
                      <a:pt x="863" y="4"/>
                      <a:pt x="863" y="4"/>
                      <a:pt x="864" y="4"/>
                    </a:cubicBezTo>
                    <a:cubicBezTo>
                      <a:pt x="862" y="4"/>
                      <a:pt x="860" y="4"/>
                      <a:pt x="858" y="5"/>
                    </a:cubicBezTo>
                    <a:cubicBezTo>
                      <a:pt x="854" y="4"/>
                      <a:pt x="861" y="3"/>
                      <a:pt x="860" y="3"/>
                    </a:cubicBezTo>
                    <a:cubicBezTo>
                      <a:pt x="854" y="3"/>
                      <a:pt x="854" y="3"/>
                      <a:pt x="854" y="3"/>
                    </a:cubicBezTo>
                    <a:cubicBezTo>
                      <a:pt x="853" y="3"/>
                      <a:pt x="853" y="3"/>
                      <a:pt x="853" y="3"/>
                    </a:cubicBezTo>
                    <a:cubicBezTo>
                      <a:pt x="852" y="4"/>
                      <a:pt x="850" y="4"/>
                      <a:pt x="850" y="4"/>
                    </a:cubicBezTo>
                    <a:cubicBezTo>
                      <a:pt x="851" y="3"/>
                      <a:pt x="852" y="2"/>
                      <a:pt x="853" y="1"/>
                    </a:cubicBezTo>
                    <a:cubicBezTo>
                      <a:pt x="847" y="3"/>
                      <a:pt x="847" y="3"/>
                      <a:pt x="847" y="3"/>
                    </a:cubicBezTo>
                    <a:cubicBezTo>
                      <a:pt x="847" y="3"/>
                      <a:pt x="841" y="3"/>
                      <a:pt x="846" y="2"/>
                    </a:cubicBezTo>
                    <a:cubicBezTo>
                      <a:pt x="836" y="3"/>
                      <a:pt x="836" y="3"/>
                      <a:pt x="836" y="3"/>
                    </a:cubicBezTo>
                    <a:cubicBezTo>
                      <a:pt x="835" y="2"/>
                      <a:pt x="835" y="2"/>
                      <a:pt x="835" y="2"/>
                    </a:cubicBezTo>
                    <a:cubicBezTo>
                      <a:pt x="832" y="2"/>
                      <a:pt x="832" y="3"/>
                      <a:pt x="835" y="2"/>
                    </a:cubicBezTo>
                    <a:cubicBezTo>
                      <a:pt x="832" y="2"/>
                      <a:pt x="820" y="7"/>
                      <a:pt x="821" y="4"/>
                    </a:cubicBezTo>
                    <a:cubicBezTo>
                      <a:pt x="814" y="6"/>
                      <a:pt x="811" y="6"/>
                      <a:pt x="801" y="8"/>
                    </a:cubicBezTo>
                    <a:cubicBezTo>
                      <a:pt x="808" y="6"/>
                      <a:pt x="793" y="8"/>
                      <a:pt x="800" y="6"/>
                    </a:cubicBezTo>
                    <a:cubicBezTo>
                      <a:pt x="796" y="6"/>
                      <a:pt x="795" y="8"/>
                      <a:pt x="791" y="9"/>
                    </a:cubicBezTo>
                    <a:cubicBezTo>
                      <a:pt x="788" y="9"/>
                      <a:pt x="789" y="7"/>
                      <a:pt x="793" y="6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5" y="9"/>
                      <a:pt x="785" y="9"/>
                      <a:pt x="785" y="9"/>
                    </a:cubicBezTo>
                    <a:cubicBezTo>
                      <a:pt x="781" y="9"/>
                      <a:pt x="784" y="7"/>
                      <a:pt x="780" y="8"/>
                    </a:cubicBezTo>
                    <a:cubicBezTo>
                      <a:pt x="779" y="9"/>
                      <a:pt x="779" y="9"/>
                      <a:pt x="779" y="9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77" y="9"/>
                      <a:pt x="775" y="10"/>
                      <a:pt x="772" y="11"/>
                    </a:cubicBezTo>
                    <a:cubicBezTo>
                      <a:pt x="772" y="11"/>
                      <a:pt x="772" y="11"/>
                      <a:pt x="772" y="11"/>
                    </a:cubicBezTo>
                    <a:cubicBezTo>
                      <a:pt x="769" y="12"/>
                      <a:pt x="769" y="12"/>
                      <a:pt x="769" y="12"/>
                    </a:cubicBezTo>
                    <a:cubicBezTo>
                      <a:pt x="772" y="10"/>
                      <a:pt x="765" y="12"/>
                      <a:pt x="767" y="11"/>
                    </a:cubicBezTo>
                    <a:cubicBezTo>
                      <a:pt x="764" y="11"/>
                      <a:pt x="764" y="11"/>
                      <a:pt x="758" y="13"/>
                    </a:cubicBezTo>
                    <a:cubicBezTo>
                      <a:pt x="759" y="14"/>
                      <a:pt x="759" y="14"/>
                      <a:pt x="759" y="14"/>
                    </a:cubicBezTo>
                    <a:cubicBezTo>
                      <a:pt x="752" y="16"/>
                      <a:pt x="759" y="12"/>
                      <a:pt x="753" y="14"/>
                    </a:cubicBezTo>
                    <a:cubicBezTo>
                      <a:pt x="753" y="14"/>
                      <a:pt x="753" y="14"/>
                      <a:pt x="753" y="14"/>
                    </a:cubicBezTo>
                    <a:cubicBezTo>
                      <a:pt x="745" y="15"/>
                      <a:pt x="740" y="19"/>
                      <a:pt x="733" y="19"/>
                    </a:cubicBezTo>
                    <a:cubicBezTo>
                      <a:pt x="737" y="18"/>
                      <a:pt x="735" y="17"/>
                      <a:pt x="735" y="18"/>
                    </a:cubicBezTo>
                    <a:cubicBezTo>
                      <a:pt x="730" y="19"/>
                      <a:pt x="722" y="22"/>
                      <a:pt x="716" y="24"/>
                    </a:cubicBezTo>
                    <a:cubicBezTo>
                      <a:pt x="714" y="24"/>
                      <a:pt x="713" y="23"/>
                      <a:pt x="708" y="24"/>
                    </a:cubicBezTo>
                    <a:cubicBezTo>
                      <a:pt x="704" y="26"/>
                      <a:pt x="703" y="26"/>
                      <a:pt x="702" y="27"/>
                    </a:cubicBezTo>
                    <a:cubicBezTo>
                      <a:pt x="698" y="28"/>
                      <a:pt x="691" y="31"/>
                      <a:pt x="690" y="30"/>
                    </a:cubicBezTo>
                    <a:cubicBezTo>
                      <a:pt x="690" y="31"/>
                      <a:pt x="687" y="31"/>
                      <a:pt x="685" y="33"/>
                    </a:cubicBezTo>
                    <a:cubicBezTo>
                      <a:pt x="684" y="32"/>
                      <a:pt x="684" y="32"/>
                      <a:pt x="684" y="32"/>
                    </a:cubicBezTo>
                    <a:cubicBezTo>
                      <a:pt x="685" y="33"/>
                      <a:pt x="685" y="33"/>
                      <a:pt x="685" y="33"/>
                    </a:cubicBezTo>
                    <a:cubicBezTo>
                      <a:pt x="677" y="33"/>
                      <a:pt x="674" y="38"/>
                      <a:pt x="666" y="39"/>
                    </a:cubicBezTo>
                    <a:cubicBezTo>
                      <a:pt x="667" y="39"/>
                      <a:pt x="667" y="39"/>
                      <a:pt x="667" y="39"/>
                    </a:cubicBezTo>
                    <a:cubicBezTo>
                      <a:pt x="665" y="40"/>
                      <a:pt x="665" y="40"/>
                      <a:pt x="665" y="40"/>
                    </a:cubicBezTo>
                    <a:cubicBezTo>
                      <a:pt x="664" y="40"/>
                      <a:pt x="665" y="39"/>
                      <a:pt x="665" y="38"/>
                    </a:cubicBezTo>
                    <a:cubicBezTo>
                      <a:pt x="661" y="40"/>
                      <a:pt x="656" y="42"/>
                      <a:pt x="652" y="43"/>
                    </a:cubicBezTo>
                    <a:cubicBezTo>
                      <a:pt x="654" y="43"/>
                      <a:pt x="654" y="43"/>
                      <a:pt x="654" y="43"/>
                    </a:cubicBezTo>
                    <a:cubicBezTo>
                      <a:pt x="652" y="44"/>
                      <a:pt x="650" y="46"/>
                      <a:pt x="647" y="47"/>
                    </a:cubicBezTo>
                    <a:cubicBezTo>
                      <a:pt x="651" y="43"/>
                      <a:pt x="642" y="48"/>
                      <a:pt x="641" y="48"/>
                    </a:cubicBezTo>
                    <a:cubicBezTo>
                      <a:pt x="644" y="46"/>
                      <a:pt x="644" y="46"/>
                      <a:pt x="644" y="46"/>
                    </a:cubicBezTo>
                    <a:cubicBezTo>
                      <a:pt x="640" y="48"/>
                      <a:pt x="640" y="48"/>
                      <a:pt x="641" y="49"/>
                    </a:cubicBezTo>
                    <a:cubicBezTo>
                      <a:pt x="636" y="51"/>
                      <a:pt x="636" y="48"/>
                      <a:pt x="632" y="51"/>
                    </a:cubicBezTo>
                    <a:cubicBezTo>
                      <a:pt x="635" y="50"/>
                      <a:pt x="635" y="50"/>
                      <a:pt x="635" y="50"/>
                    </a:cubicBezTo>
                    <a:cubicBezTo>
                      <a:pt x="637" y="50"/>
                      <a:pt x="635" y="52"/>
                      <a:pt x="632" y="53"/>
                    </a:cubicBezTo>
                    <a:cubicBezTo>
                      <a:pt x="632" y="53"/>
                      <a:pt x="630" y="53"/>
                      <a:pt x="632" y="52"/>
                    </a:cubicBezTo>
                    <a:cubicBezTo>
                      <a:pt x="628" y="54"/>
                      <a:pt x="622" y="57"/>
                      <a:pt x="620" y="58"/>
                    </a:cubicBezTo>
                    <a:cubicBezTo>
                      <a:pt x="618" y="58"/>
                      <a:pt x="618" y="57"/>
                      <a:pt x="619" y="57"/>
                    </a:cubicBezTo>
                    <a:cubicBezTo>
                      <a:pt x="611" y="61"/>
                      <a:pt x="616" y="58"/>
                      <a:pt x="608" y="63"/>
                    </a:cubicBezTo>
                    <a:cubicBezTo>
                      <a:pt x="607" y="62"/>
                      <a:pt x="607" y="62"/>
                      <a:pt x="607" y="62"/>
                    </a:cubicBezTo>
                    <a:cubicBezTo>
                      <a:pt x="605" y="64"/>
                      <a:pt x="605" y="64"/>
                      <a:pt x="605" y="64"/>
                    </a:cubicBezTo>
                    <a:cubicBezTo>
                      <a:pt x="600" y="65"/>
                      <a:pt x="600" y="65"/>
                      <a:pt x="600" y="65"/>
                    </a:cubicBezTo>
                    <a:cubicBezTo>
                      <a:pt x="602" y="65"/>
                      <a:pt x="602" y="65"/>
                      <a:pt x="602" y="65"/>
                    </a:cubicBezTo>
                    <a:cubicBezTo>
                      <a:pt x="599" y="67"/>
                      <a:pt x="598" y="68"/>
                      <a:pt x="595" y="69"/>
                    </a:cubicBezTo>
                    <a:cubicBezTo>
                      <a:pt x="595" y="68"/>
                      <a:pt x="595" y="68"/>
                      <a:pt x="595" y="68"/>
                    </a:cubicBezTo>
                    <a:cubicBezTo>
                      <a:pt x="588" y="72"/>
                      <a:pt x="586" y="71"/>
                      <a:pt x="579" y="76"/>
                    </a:cubicBezTo>
                    <a:cubicBezTo>
                      <a:pt x="579" y="76"/>
                      <a:pt x="580" y="75"/>
                      <a:pt x="580" y="74"/>
                    </a:cubicBezTo>
                    <a:cubicBezTo>
                      <a:pt x="574" y="79"/>
                      <a:pt x="575" y="76"/>
                      <a:pt x="569" y="81"/>
                    </a:cubicBezTo>
                    <a:cubicBezTo>
                      <a:pt x="569" y="80"/>
                      <a:pt x="568" y="80"/>
                      <a:pt x="568" y="80"/>
                    </a:cubicBezTo>
                    <a:cubicBezTo>
                      <a:pt x="565" y="82"/>
                      <a:pt x="565" y="82"/>
                      <a:pt x="565" y="82"/>
                    </a:cubicBezTo>
                    <a:cubicBezTo>
                      <a:pt x="565" y="81"/>
                      <a:pt x="565" y="81"/>
                      <a:pt x="565" y="81"/>
                    </a:cubicBezTo>
                    <a:cubicBezTo>
                      <a:pt x="563" y="84"/>
                      <a:pt x="563" y="84"/>
                      <a:pt x="563" y="84"/>
                    </a:cubicBezTo>
                    <a:cubicBezTo>
                      <a:pt x="561" y="84"/>
                      <a:pt x="561" y="84"/>
                      <a:pt x="561" y="84"/>
                    </a:cubicBezTo>
                    <a:cubicBezTo>
                      <a:pt x="560" y="85"/>
                      <a:pt x="560" y="85"/>
                      <a:pt x="560" y="85"/>
                    </a:cubicBezTo>
                    <a:cubicBezTo>
                      <a:pt x="556" y="85"/>
                      <a:pt x="552" y="89"/>
                      <a:pt x="547" y="90"/>
                    </a:cubicBezTo>
                    <a:cubicBezTo>
                      <a:pt x="548" y="91"/>
                      <a:pt x="548" y="91"/>
                      <a:pt x="548" y="91"/>
                    </a:cubicBezTo>
                    <a:cubicBezTo>
                      <a:pt x="539" y="100"/>
                      <a:pt x="522" y="104"/>
                      <a:pt x="510" y="114"/>
                    </a:cubicBezTo>
                    <a:cubicBezTo>
                      <a:pt x="510" y="113"/>
                      <a:pt x="510" y="113"/>
                      <a:pt x="510" y="113"/>
                    </a:cubicBezTo>
                    <a:cubicBezTo>
                      <a:pt x="505" y="118"/>
                      <a:pt x="505" y="118"/>
                      <a:pt x="505" y="118"/>
                    </a:cubicBezTo>
                    <a:cubicBezTo>
                      <a:pt x="502" y="119"/>
                      <a:pt x="507" y="116"/>
                      <a:pt x="505" y="116"/>
                    </a:cubicBezTo>
                    <a:cubicBezTo>
                      <a:pt x="500" y="120"/>
                      <a:pt x="504" y="119"/>
                      <a:pt x="498" y="123"/>
                    </a:cubicBezTo>
                    <a:cubicBezTo>
                      <a:pt x="494" y="125"/>
                      <a:pt x="498" y="122"/>
                      <a:pt x="500" y="120"/>
                    </a:cubicBezTo>
                    <a:cubicBezTo>
                      <a:pt x="494" y="125"/>
                      <a:pt x="485" y="132"/>
                      <a:pt x="481" y="134"/>
                    </a:cubicBezTo>
                    <a:cubicBezTo>
                      <a:pt x="481" y="135"/>
                      <a:pt x="480" y="135"/>
                      <a:pt x="481" y="135"/>
                    </a:cubicBezTo>
                    <a:cubicBezTo>
                      <a:pt x="477" y="138"/>
                      <a:pt x="472" y="142"/>
                      <a:pt x="467" y="145"/>
                    </a:cubicBezTo>
                    <a:cubicBezTo>
                      <a:pt x="467" y="144"/>
                      <a:pt x="468" y="143"/>
                      <a:pt x="469" y="143"/>
                    </a:cubicBezTo>
                    <a:cubicBezTo>
                      <a:pt x="467" y="144"/>
                      <a:pt x="465" y="145"/>
                      <a:pt x="464" y="146"/>
                    </a:cubicBezTo>
                    <a:cubicBezTo>
                      <a:pt x="465" y="144"/>
                      <a:pt x="465" y="144"/>
                      <a:pt x="465" y="144"/>
                    </a:cubicBezTo>
                    <a:cubicBezTo>
                      <a:pt x="462" y="147"/>
                      <a:pt x="456" y="152"/>
                      <a:pt x="454" y="152"/>
                    </a:cubicBezTo>
                    <a:cubicBezTo>
                      <a:pt x="455" y="152"/>
                      <a:pt x="455" y="153"/>
                      <a:pt x="453" y="155"/>
                    </a:cubicBezTo>
                    <a:cubicBezTo>
                      <a:pt x="450" y="155"/>
                      <a:pt x="445" y="162"/>
                      <a:pt x="440" y="165"/>
                    </a:cubicBezTo>
                    <a:cubicBezTo>
                      <a:pt x="440" y="164"/>
                      <a:pt x="444" y="161"/>
                      <a:pt x="443" y="162"/>
                    </a:cubicBezTo>
                    <a:cubicBezTo>
                      <a:pt x="440" y="163"/>
                      <a:pt x="439" y="166"/>
                      <a:pt x="437" y="168"/>
                    </a:cubicBezTo>
                    <a:cubicBezTo>
                      <a:pt x="437" y="167"/>
                      <a:pt x="437" y="167"/>
                      <a:pt x="437" y="167"/>
                    </a:cubicBezTo>
                    <a:cubicBezTo>
                      <a:pt x="427" y="176"/>
                      <a:pt x="427" y="176"/>
                      <a:pt x="427" y="176"/>
                    </a:cubicBezTo>
                    <a:cubicBezTo>
                      <a:pt x="425" y="176"/>
                      <a:pt x="418" y="184"/>
                      <a:pt x="418" y="183"/>
                    </a:cubicBezTo>
                    <a:cubicBezTo>
                      <a:pt x="414" y="186"/>
                      <a:pt x="421" y="181"/>
                      <a:pt x="417" y="185"/>
                    </a:cubicBezTo>
                    <a:cubicBezTo>
                      <a:pt x="415" y="185"/>
                      <a:pt x="413" y="189"/>
                      <a:pt x="412" y="188"/>
                    </a:cubicBezTo>
                    <a:cubicBezTo>
                      <a:pt x="413" y="187"/>
                      <a:pt x="413" y="187"/>
                      <a:pt x="413" y="187"/>
                    </a:cubicBezTo>
                    <a:cubicBezTo>
                      <a:pt x="410" y="190"/>
                      <a:pt x="410" y="190"/>
                      <a:pt x="410" y="190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08" y="190"/>
                      <a:pt x="407" y="193"/>
                      <a:pt x="408" y="193"/>
                    </a:cubicBezTo>
                    <a:cubicBezTo>
                      <a:pt x="405" y="195"/>
                      <a:pt x="401" y="199"/>
                      <a:pt x="399" y="199"/>
                    </a:cubicBezTo>
                    <a:cubicBezTo>
                      <a:pt x="400" y="198"/>
                      <a:pt x="400" y="198"/>
                      <a:pt x="400" y="198"/>
                    </a:cubicBezTo>
                    <a:cubicBezTo>
                      <a:pt x="393" y="205"/>
                      <a:pt x="386" y="207"/>
                      <a:pt x="382" y="214"/>
                    </a:cubicBezTo>
                    <a:cubicBezTo>
                      <a:pt x="381" y="214"/>
                      <a:pt x="381" y="214"/>
                      <a:pt x="382" y="213"/>
                    </a:cubicBezTo>
                    <a:cubicBezTo>
                      <a:pt x="378" y="217"/>
                      <a:pt x="378" y="217"/>
                      <a:pt x="378" y="217"/>
                    </a:cubicBezTo>
                    <a:cubicBezTo>
                      <a:pt x="378" y="215"/>
                      <a:pt x="378" y="215"/>
                      <a:pt x="378" y="215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67" y="227"/>
                      <a:pt x="360" y="235"/>
                      <a:pt x="354" y="241"/>
                    </a:cubicBezTo>
                    <a:cubicBezTo>
                      <a:pt x="355" y="240"/>
                      <a:pt x="355" y="240"/>
                      <a:pt x="355" y="240"/>
                    </a:cubicBezTo>
                    <a:cubicBezTo>
                      <a:pt x="349" y="247"/>
                      <a:pt x="348" y="246"/>
                      <a:pt x="344" y="251"/>
                    </a:cubicBezTo>
                    <a:cubicBezTo>
                      <a:pt x="344" y="251"/>
                      <a:pt x="344" y="251"/>
                      <a:pt x="344" y="250"/>
                    </a:cubicBezTo>
                    <a:cubicBezTo>
                      <a:pt x="340" y="255"/>
                      <a:pt x="340" y="255"/>
                      <a:pt x="340" y="255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8" y="258"/>
                      <a:pt x="331" y="262"/>
                      <a:pt x="333" y="260"/>
                    </a:cubicBezTo>
                    <a:cubicBezTo>
                      <a:pt x="332" y="263"/>
                      <a:pt x="329" y="266"/>
                      <a:pt x="329" y="267"/>
                    </a:cubicBezTo>
                    <a:cubicBezTo>
                      <a:pt x="325" y="272"/>
                      <a:pt x="328" y="268"/>
                      <a:pt x="325" y="271"/>
                    </a:cubicBezTo>
                    <a:cubicBezTo>
                      <a:pt x="321" y="274"/>
                      <a:pt x="322" y="276"/>
                      <a:pt x="317" y="280"/>
                    </a:cubicBezTo>
                    <a:cubicBezTo>
                      <a:pt x="317" y="280"/>
                      <a:pt x="317" y="280"/>
                      <a:pt x="317" y="280"/>
                    </a:cubicBezTo>
                    <a:cubicBezTo>
                      <a:pt x="315" y="282"/>
                      <a:pt x="314" y="284"/>
                      <a:pt x="311" y="287"/>
                    </a:cubicBezTo>
                    <a:cubicBezTo>
                      <a:pt x="312" y="286"/>
                      <a:pt x="312" y="286"/>
                      <a:pt x="312" y="286"/>
                    </a:cubicBezTo>
                    <a:cubicBezTo>
                      <a:pt x="308" y="292"/>
                      <a:pt x="305" y="291"/>
                      <a:pt x="303" y="297"/>
                    </a:cubicBezTo>
                    <a:cubicBezTo>
                      <a:pt x="301" y="299"/>
                      <a:pt x="298" y="304"/>
                      <a:pt x="297" y="303"/>
                    </a:cubicBezTo>
                    <a:cubicBezTo>
                      <a:pt x="283" y="322"/>
                      <a:pt x="283" y="322"/>
                      <a:pt x="283" y="322"/>
                    </a:cubicBezTo>
                    <a:cubicBezTo>
                      <a:pt x="281" y="322"/>
                      <a:pt x="282" y="324"/>
                      <a:pt x="278" y="327"/>
                    </a:cubicBezTo>
                    <a:cubicBezTo>
                      <a:pt x="279" y="328"/>
                      <a:pt x="279" y="328"/>
                      <a:pt x="279" y="328"/>
                    </a:cubicBezTo>
                    <a:cubicBezTo>
                      <a:pt x="272" y="337"/>
                      <a:pt x="262" y="347"/>
                      <a:pt x="254" y="358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52" y="360"/>
                      <a:pt x="252" y="360"/>
                      <a:pt x="252" y="360"/>
                    </a:cubicBezTo>
                    <a:cubicBezTo>
                      <a:pt x="244" y="372"/>
                      <a:pt x="233" y="387"/>
                      <a:pt x="226" y="396"/>
                    </a:cubicBezTo>
                    <a:cubicBezTo>
                      <a:pt x="225" y="400"/>
                      <a:pt x="223" y="405"/>
                      <a:pt x="219" y="410"/>
                    </a:cubicBezTo>
                    <a:cubicBezTo>
                      <a:pt x="219" y="409"/>
                      <a:pt x="219" y="409"/>
                      <a:pt x="219" y="409"/>
                    </a:cubicBezTo>
                    <a:cubicBezTo>
                      <a:pt x="214" y="418"/>
                      <a:pt x="209" y="428"/>
                      <a:pt x="202" y="437"/>
                    </a:cubicBezTo>
                    <a:cubicBezTo>
                      <a:pt x="202" y="436"/>
                      <a:pt x="202" y="437"/>
                      <a:pt x="202" y="436"/>
                    </a:cubicBezTo>
                    <a:cubicBezTo>
                      <a:pt x="202" y="439"/>
                      <a:pt x="199" y="442"/>
                      <a:pt x="197" y="444"/>
                    </a:cubicBezTo>
                    <a:cubicBezTo>
                      <a:pt x="200" y="442"/>
                      <a:pt x="200" y="442"/>
                      <a:pt x="200" y="442"/>
                    </a:cubicBezTo>
                    <a:cubicBezTo>
                      <a:pt x="199" y="445"/>
                      <a:pt x="196" y="448"/>
                      <a:pt x="194" y="449"/>
                    </a:cubicBezTo>
                    <a:cubicBezTo>
                      <a:pt x="192" y="454"/>
                      <a:pt x="192" y="454"/>
                      <a:pt x="192" y="454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89" y="458"/>
                      <a:pt x="189" y="458"/>
                      <a:pt x="189" y="458"/>
                    </a:cubicBezTo>
                    <a:cubicBezTo>
                      <a:pt x="189" y="459"/>
                      <a:pt x="186" y="465"/>
                      <a:pt x="186" y="467"/>
                    </a:cubicBezTo>
                    <a:cubicBezTo>
                      <a:pt x="185" y="467"/>
                      <a:pt x="182" y="471"/>
                      <a:pt x="184" y="468"/>
                    </a:cubicBezTo>
                    <a:cubicBezTo>
                      <a:pt x="175" y="484"/>
                      <a:pt x="175" y="484"/>
                      <a:pt x="175" y="484"/>
                    </a:cubicBezTo>
                    <a:cubicBezTo>
                      <a:pt x="176" y="482"/>
                      <a:pt x="176" y="482"/>
                      <a:pt x="176" y="482"/>
                    </a:cubicBezTo>
                    <a:cubicBezTo>
                      <a:pt x="178" y="482"/>
                      <a:pt x="175" y="487"/>
                      <a:pt x="174" y="489"/>
                    </a:cubicBezTo>
                    <a:cubicBezTo>
                      <a:pt x="175" y="486"/>
                      <a:pt x="172" y="488"/>
                      <a:pt x="171" y="490"/>
                    </a:cubicBezTo>
                    <a:cubicBezTo>
                      <a:pt x="170" y="492"/>
                      <a:pt x="173" y="488"/>
                      <a:pt x="173" y="489"/>
                    </a:cubicBezTo>
                    <a:cubicBezTo>
                      <a:pt x="172" y="493"/>
                      <a:pt x="169" y="499"/>
                      <a:pt x="168" y="500"/>
                    </a:cubicBezTo>
                    <a:cubicBezTo>
                      <a:pt x="168" y="498"/>
                      <a:pt x="168" y="498"/>
                      <a:pt x="168" y="498"/>
                    </a:cubicBezTo>
                    <a:cubicBezTo>
                      <a:pt x="167" y="502"/>
                      <a:pt x="164" y="503"/>
                      <a:pt x="162" y="507"/>
                    </a:cubicBezTo>
                    <a:cubicBezTo>
                      <a:pt x="161" y="511"/>
                      <a:pt x="159" y="513"/>
                      <a:pt x="161" y="513"/>
                    </a:cubicBezTo>
                    <a:cubicBezTo>
                      <a:pt x="159" y="518"/>
                      <a:pt x="159" y="514"/>
                      <a:pt x="158" y="516"/>
                    </a:cubicBezTo>
                    <a:cubicBezTo>
                      <a:pt x="158" y="518"/>
                      <a:pt x="154" y="525"/>
                      <a:pt x="153" y="525"/>
                    </a:cubicBezTo>
                    <a:cubicBezTo>
                      <a:pt x="153" y="529"/>
                      <a:pt x="145" y="538"/>
                      <a:pt x="147" y="540"/>
                    </a:cubicBezTo>
                    <a:cubicBezTo>
                      <a:pt x="143" y="544"/>
                      <a:pt x="143" y="544"/>
                      <a:pt x="143" y="544"/>
                    </a:cubicBezTo>
                    <a:cubicBezTo>
                      <a:pt x="144" y="544"/>
                      <a:pt x="145" y="545"/>
                      <a:pt x="143" y="549"/>
                    </a:cubicBezTo>
                    <a:cubicBezTo>
                      <a:pt x="141" y="552"/>
                      <a:pt x="141" y="551"/>
                      <a:pt x="140" y="551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30" y="571"/>
                      <a:pt x="121" y="596"/>
                      <a:pt x="111" y="615"/>
                    </a:cubicBezTo>
                    <a:cubicBezTo>
                      <a:pt x="107" y="624"/>
                      <a:pt x="104" y="636"/>
                      <a:pt x="99" y="647"/>
                    </a:cubicBezTo>
                    <a:cubicBezTo>
                      <a:pt x="100" y="645"/>
                      <a:pt x="100" y="645"/>
                      <a:pt x="100" y="645"/>
                    </a:cubicBezTo>
                    <a:cubicBezTo>
                      <a:pt x="95" y="656"/>
                      <a:pt x="95" y="656"/>
                      <a:pt x="95" y="656"/>
                    </a:cubicBezTo>
                    <a:cubicBezTo>
                      <a:pt x="99" y="648"/>
                      <a:pt x="99" y="648"/>
                      <a:pt x="99" y="648"/>
                    </a:cubicBezTo>
                    <a:cubicBezTo>
                      <a:pt x="98" y="651"/>
                      <a:pt x="98" y="653"/>
                      <a:pt x="97" y="655"/>
                    </a:cubicBezTo>
                    <a:cubicBezTo>
                      <a:pt x="92" y="666"/>
                      <a:pt x="85" y="681"/>
                      <a:pt x="81" y="696"/>
                    </a:cubicBezTo>
                    <a:cubicBezTo>
                      <a:pt x="80" y="706"/>
                      <a:pt x="77" y="702"/>
                      <a:pt x="76" y="711"/>
                    </a:cubicBezTo>
                    <a:cubicBezTo>
                      <a:pt x="76" y="710"/>
                      <a:pt x="76" y="710"/>
                      <a:pt x="76" y="709"/>
                    </a:cubicBezTo>
                    <a:cubicBezTo>
                      <a:pt x="73" y="719"/>
                      <a:pt x="72" y="725"/>
                      <a:pt x="70" y="735"/>
                    </a:cubicBezTo>
                    <a:cubicBezTo>
                      <a:pt x="68" y="733"/>
                      <a:pt x="68" y="741"/>
                      <a:pt x="67" y="740"/>
                    </a:cubicBezTo>
                    <a:cubicBezTo>
                      <a:pt x="68" y="741"/>
                      <a:pt x="68" y="741"/>
                      <a:pt x="68" y="741"/>
                    </a:cubicBezTo>
                    <a:cubicBezTo>
                      <a:pt x="67" y="743"/>
                      <a:pt x="65" y="748"/>
                      <a:pt x="65" y="747"/>
                    </a:cubicBezTo>
                    <a:cubicBezTo>
                      <a:pt x="64" y="752"/>
                      <a:pt x="64" y="752"/>
                      <a:pt x="64" y="752"/>
                    </a:cubicBezTo>
                    <a:cubicBezTo>
                      <a:pt x="63" y="752"/>
                      <a:pt x="63" y="752"/>
                      <a:pt x="63" y="752"/>
                    </a:cubicBezTo>
                    <a:cubicBezTo>
                      <a:pt x="62" y="757"/>
                      <a:pt x="59" y="770"/>
                      <a:pt x="56" y="772"/>
                    </a:cubicBezTo>
                    <a:cubicBezTo>
                      <a:pt x="53" y="787"/>
                      <a:pt x="47" y="809"/>
                      <a:pt x="42" y="827"/>
                    </a:cubicBezTo>
                    <a:cubicBezTo>
                      <a:pt x="43" y="830"/>
                      <a:pt x="41" y="835"/>
                      <a:pt x="40" y="839"/>
                    </a:cubicBezTo>
                    <a:cubicBezTo>
                      <a:pt x="38" y="844"/>
                      <a:pt x="38" y="844"/>
                      <a:pt x="38" y="844"/>
                    </a:cubicBezTo>
                    <a:cubicBezTo>
                      <a:pt x="38" y="848"/>
                      <a:pt x="38" y="853"/>
                      <a:pt x="36" y="856"/>
                    </a:cubicBezTo>
                    <a:cubicBezTo>
                      <a:pt x="36" y="856"/>
                      <a:pt x="36" y="856"/>
                      <a:pt x="36" y="856"/>
                    </a:cubicBezTo>
                    <a:cubicBezTo>
                      <a:pt x="36" y="860"/>
                      <a:pt x="34" y="864"/>
                      <a:pt x="34" y="868"/>
                    </a:cubicBezTo>
                    <a:cubicBezTo>
                      <a:pt x="33" y="873"/>
                      <a:pt x="32" y="877"/>
                      <a:pt x="31" y="876"/>
                    </a:cubicBezTo>
                    <a:cubicBezTo>
                      <a:pt x="33" y="877"/>
                      <a:pt x="29" y="886"/>
                      <a:pt x="29" y="886"/>
                    </a:cubicBezTo>
                    <a:cubicBezTo>
                      <a:pt x="29" y="886"/>
                      <a:pt x="15" y="946"/>
                      <a:pt x="7" y="1014"/>
                    </a:cubicBezTo>
                    <a:cubicBezTo>
                      <a:pt x="3" y="1049"/>
                      <a:pt x="1" y="1085"/>
                      <a:pt x="0" y="1116"/>
                    </a:cubicBezTo>
                    <a:cubicBezTo>
                      <a:pt x="0" y="1148"/>
                      <a:pt x="1" y="1175"/>
                      <a:pt x="4" y="1189"/>
                    </a:cubicBezTo>
                    <a:cubicBezTo>
                      <a:pt x="5" y="1191"/>
                      <a:pt x="5" y="1197"/>
                      <a:pt x="6" y="1195"/>
                    </a:cubicBezTo>
                    <a:cubicBezTo>
                      <a:pt x="7" y="1199"/>
                      <a:pt x="5" y="1201"/>
                      <a:pt x="6" y="1202"/>
                    </a:cubicBezTo>
                    <a:cubicBezTo>
                      <a:pt x="7" y="1196"/>
                      <a:pt x="9" y="1204"/>
                      <a:pt x="10" y="1198"/>
                    </a:cubicBezTo>
                    <a:cubicBezTo>
                      <a:pt x="10" y="1202"/>
                      <a:pt x="10" y="1202"/>
                      <a:pt x="10" y="1202"/>
                    </a:cubicBezTo>
                    <a:cubicBezTo>
                      <a:pt x="11" y="1203"/>
                      <a:pt x="9" y="1197"/>
                      <a:pt x="11" y="1198"/>
                    </a:cubicBezTo>
                    <a:cubicBezTo>
                      <a:pt x="9" y="1197"/>
                      <a:pt x="9" y="1197"/>
                      <a:pt x="9" y="1197"/>
                    </a:cubicBezTo>
                    <a:cubicBezTo>
                      <a:pt x="9" y="1194"/>
                      <a:pt x="9" y="1192"/>
                      <a:pt x="10" y="1191"/>
                    </a:cubicBezTo>
                    <a:cubicBezTo>
                      <a:pt x="9" y="1188"/>
                      <a:pt x="7" y="1186"/>
                      <a:pt x="8" y="1180"/>
                    </a:cubicBezTo>
                    <a:cubicBezTo>
                      <a:pt x="8" y="1182"/>
                      <a:pt x="8" y="1182"/>
                      <a:pt x="8" y="1182"/>
                    </a:cubicBezTo>
                    <a:cubicBezTo>
                      <a:pt x="8" y="1176"/>
                      <a:pt x="9" y="1178"/>
                      <a:pt x="10" y="1177"/>
                    </a:cubicBezTo>
                    <a:cubicBezTo>
                      <a:pt x="10" y="1178"/>
                      <a:pt x="10" y="1178"/>
                      <a:pt x="10" y="1178"/>
                    </a:cubicBezTo>
                    <a:cubicBezTo>
                      <a:pt x="11" y="1174"/>
                      <a:pt x="11" y="1174"/>
                      <a:pt x="11" y="1174"/>
                    </a:cubicBezTo>
                    <a:cubicBezTo>
                      <a:pt x="10" y="1177"/>
                      <a:pt x="11" y="1183"/>
                      <a:pt x="11" y="1180"/>
                    </a:cubicBezTo>
                    <a:cubicBezTo>
                      <a:pt x="12" y="1174"/>
                      <a:pt x="11" y="1182"/>
                      <a:pt x="11" y="1177"/>
                    </a:cubicBezTo>
                    <a:cubicBezTo>
                      <a:pt x="11" y="1174"/>
                      <a:pt x="12" y="1175"/>
                      <a:pt x="12" y="1175"/>
                    </a:cubicBezTo>
                    <a:cubicBezTo>
                      <a:pt x="12" y="1170"/>
                      <a:pt x="12" y="1170"/>
                      <a:pt x="12" y="1170"/>
                    </a:cubicBezTo>
                    <a:cubicBezTo>
                      <a:pt x="13" y="1170"/>
                      <a:pt x="12" y="1173"/>
                      <a:pt x="13" y="1171"/>
                    </a:cubicBezTo>
                    <a:cubicBezTo>
                      <a:pt x="12" y="1164"/>
                      <a:pt x="12" y="1164"/>
                      <a:pt x="12" y="1164"/>
                    </a:cubicBezTo>
                    <a:cubicBezTo>
                      <a:pt x="14" y="1163"/>
                      <a:pt x="11" y="1157"/>
                      <a:pt x="13" y="1154"/>
                    </a:cubicBezTo>
                    <a:cubicBezTo>
                      <a:pt x="14" y="1159"/>
                      <a:pt x="14" y="1153"/>
                      <a:pt x="15" y="1154"/>
                    </a:cubicBezTo>
                    <a:cubicBezTo>
                      <a:pt x="15" y="1142"/>
                      <a:pt x="15" y="1142"/>
                      <a:pt x="15" y="1142"/>
                    </a:cubicBezTo>
                    <a:cubicBezTo>
                      <a:pt x="16" y="1141"/>
                      <a:pt x="16" y="1145"/>
                      <a:pt x="16" y="1144"/>
                    </a:cubicBezTo>
                    <a:cubicBezTo>
                      <a:pt x="16" y="1141"/>
                      <a:pt x="15" y="1140"/>
                      <a:pt x="15" y="1139"/>
                    </a:cubicBezTo>
                    <a:cubicBezTo>
                      <a:pt x="16" y="1138"/>
                      <a:pt x="16" y="1130"/>
                      <a:pt x="17" y="1130"/>
                    </a:cubicBezTo>
                    <a:cubicBezTo>
                      <a:pt x="19" y="1122"/>
                      <a:pt x="15" y="1127"/>
                      <a:pt x="17" y="1119"/>
                    </a:cubicBezTo>
                    <a:cubicBezTo>
                      <a:pt x="18" y="1118"/>
                      <a:pt x="17" y="1125"/>
                      <a:pt x="18" y="1122"/>
                    </a:cubicBezTo>
                    <a:cubicBezTo>
                      <a:pt x="18" y="1114"/>
                      <a:pt x="18" y="1114"/>
                      <a:pt x="18" y="1114"/>
                    </a:cubicBezTo>
                    <a:cubicBezTo>
                      <a:pt x="18" y="1115"/>
                      <a:pt x="19" y="1116"/>
                      <a:pt x="19" y="1119"/>
                    </a:cubicBezTo>
                    <a:cubicBezTo>
                      <a:pt x="21" y="1098"/>
                      <a:pt x="26" y="1087"/>
                      <a:pt x="27" y="1067"/>
                    </a:cubicBezTo>
                    <a:cubicBezTo>
                      <a:pt x="28" y="1065"/>
                      <a:pt x="27" y="1069"/>
                      <a:pt x="28" y="1071"/>
                    </a:cubicBezTo>
                    <a:cubicBezTo>
                      <a:pt x="28" y="1057"/>
                      <a:pt x="32" y="1052"/>
                      <a:pt x="33" y="1040"/>
                    </a:cubicBezTo>
                    <a:cubicBezTo>
                      <a:pt x="32" y="1040"/>
                      <a:pt x="32" y="1040"/>
                      <a:pt x="32" y="1040"/>
                    </a:cubicBezTo>
                    <a:cubicBezTo>
                      <a:pt x="36" y="1024"/>
                      <a:pt x="37" y="1004"/>
                      <a:pt x="41" y="986"/>
                    </a:cubicBezTo>
                    <a:cubicBezTo>
                      <a:pt x="40" y="988"/>
                      <a:pt x="40" y="988"/>
                      <a:pt x="40" y="988"/>
                    </a:cubicBezTo>
                    <a:cubicBezTo>
                      <a:pt x="39" y="985"/>
                      <a:pt x="40" y="981"/>
                      <a:pt x="40" y="978"/>
                    </a:cubicBezTo>
                    <a:cubicBezTo>
                      <a:pt x="40" y="977"/>
                      <a:pt x="41" y="980"/>
                      <a:pt x="42" y="975"/>
                    </a:cubicBezTo>
                    <a:cubicBezTo>
                      <a:pt x="41" y="976"/>
                      <a:pt x="41" y="978"/>
                      <a:pt x="40" y="977"/>
                    </a:cubicBezTo>
                    <a:cubicBezTo>
                      <a:pt x="45" y="962"/>
                      <a:pt x="50" y="928"/>
                      <a:pt x="56" y="903"/>
                    </a:cubicBezTo>
                    <a:cubicBezTo>
                      <a:pt x="62" y="868"/>
                      <a:pt x="72" y="831"/>
                      <a:pt x="81" y="797"/>
                    </a:cubicBezTo>
                    <a:cubicBezTo>
                      <a:pt x="79" y="802"/>
                      <a:pt x="78" y="799"/>
                      <a:pt x="79" y="796"/>
                    </a:cubicBezTo>
                    <a:cubicBezTo>
                      <a:pt x="86" y="786"/>
                      <a:pt x="84" y="777"/>
                      <a:pt x="89" y="767"/>
                    </a:cubicBezTo>
                    <a:cubicBezTo>
                      <a:pt x="94" y="747"/>
                      <a:pt x="103" y="731"/>
                      <a:pt x="106" y="712"/>
                    </a:cubicBezTo>
                    <a:cubicBezTo>
                      <a:pt x="107" y="712"/>
                      <a:pt x="107" y="712"/>
                      <a:pt x="107" y="712"/>
                    </a:cubicBezTo>
                    <a:cubicBezTo>
                      <a:pt x="108" y="710"/>
                      <a:pt x="108" y="709"/>
                      <a:pt x="109" y="706"/>
                    </a:cubicBezTo>
                    <a:cubicBezTo>
                      <a:pt x="109" y="706"/>
                      <a:pt x="109" y="706"/>
                      <a:pt x="109" y="706"/>
                    </a:cubicBezTo>
                    <a:cubicBezTo>
                      <a:pt x="112" y="700"/>
                      <a:pt x="113" y="691"/>
                      <a:pt x="115" y="688"/>
                    </a:cubicBezTo>
                    <a:cubicBezTo>
                      <a:pt x="114" y="687"/>
                      <a:pt x="114" y="687"/>
                      <a:pt x="114" y="687"/>
                    </a:cubicBezTo>
                    <a:cubicBezTo>
                      <a:pt x="116" y="683"/>
                      <a:pt x="116" y="685"/>
                      <a:pt x="117" y="681"/>
                    </a:cubicBezTo>
                    <a:cubicBezTo>
                      <a:pt x="117" y="681"/>
                      <a:pt x="117" y="681"/>
                      <a:pt x="117" y="681"/>
                    </a:cubicBezTo>
                    <a:cubicBezTo>
                      <a:pt x="118" y="676"/>
                      <a:pt x="118" y="676"/>
                      <a:pt x="118" y="676"/>
                    </a:cubicBezTo>
                    <a:cubicBezTo>
                      <a:pt x="120" y="677"/>
                      <a:pt x="122" y="665"/>
                      <a:pt x="124" y="663"/>
                    </a:cubicBezTo>
                    <a:cubicBezTo>
                      <a:pt x="126" y="657"/>
                      <a:pt x="129" y="648"/>
                      <a:pt x="132" y="640"/>
                    </a:cubicBezTo>
                    <a:cubicBezTo>
                      <a:pt x="134" y="639"/>
                      <a:pt x="137" y="630"/>
                      <a:pt x="140" y="624"/>
                    </a:cubicBezTo>
                    <a:cubicBezTo>
                      <a:pt x="145" y="613"/>
                      <a:pt x="151" y="596"/>
                      <a:pt x="158" y="582"/>
                    </a:cubicBezTo>
                    <a:cubicBezTo>
                      <a:pt x="157" y="582"/>
                      <a:pt x="157" y="582"/>
                      <a:pt x="157" y="582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62" y="576"/>
                      <a:pt x="163" y="569"/>
                      <a:pt x="165" y="567"/>
                    </a:cubicBezTo>
                    <a:cubicBezTo>
                      <a:pt x="163" y="568"/>
                      <a:pt x="164" y="569"/>
                      <a:pt x="163" y="572"/>
                    </a:cubicBezTo>
                    <a:cubicBezTo>
                      <a:pt x="161" y="574"/>
                      <a:pt x="161" y="571"/>
                      <a:pt x="163" y="567"/>
                    </a:cubicBezTo>
                    <a:cubicBezTo>
                      <a:pt x="164" y="567"/>
                      <a:pt x="164" y="567"/>
                      <a:pt x="164" y="567"/>
                    </a:cubicBezTo>
                    <a:cubicBezTo>
                      <a:pt x="164" y="564"/>
                      <a:pt x="164" y="564"/>
                      <a:pt x="164" y="564"/>
                    </a:cubicBezTo>
                    <a:cubicBezTo>
                      <a:pt x="165" y="564"/>
                      <a:pt x="167" y="562"/>
                      <a:pt x="168" y="562"/>
                    </a:cubicBezTo>
                    <a:cubicBezTo>
                      <a:pt x="174" y="550"/>
                      <a:pt x="176" y="541"/>
                      <a:pt x="183" y="528"/>
                    </a:cubicBezTo>
                    <a:cubicBezTo>
                      <a:pt x="183" y="530"/>
                      <a:pt x="187" y="519"/>
                      <a:pt x="188" y="523"/>
                    </a:cubicBezTo>
                    <a:cubicBezTo>
                      <a:pt x="191" y="515"/>
                      <a:pt x="186" y="523"/>
                      <a:pt x="186" y="519"/>
                    </a:cubicBezTo>
                    <a:cubicBezTo>
                      <a:pt x="188" y="517"/>
                      <a:pt x="188" y="515"/>
                      <a:pt x="189" y="515"/>
                    </a:cubicBezTo>
                    <a:cubicBezTo>
                      <a:pt x="189" y="516"/>
                      <a:pt x="191" y="513"/>
                      <a:pt x="190" y="515"/>
                    </a:cubicBezTo>
                    <a:cubicBezTo>
                      <a:pt x="193" y="510"/>
                      <a:pt x="193" y="510"/>
                      <a:pt x="193" y="510"/>
                    </a:cubicBezTo>
                    <a:cubicBezTo>
                      <a:pt x="193" y="510"/>
                      <a:pt x="193" y="511"/>
                      <a:pt x="193" y="512"/>
                    </a:cubicBezTo>
                    <a:cubicBezTo>
                      <a:pt x="197" y="501"/>
                      <a:pt x="203" y="494"/>
                      <a:pt x="207" y="485"/>
                    </a:cubicBezTo>
                    <a:cubicBezTo>
                      <a:pt x="207" y="484"/>
                      <a:pt x="205" y="488"/>
                      <a:pt x="205" y="487"/>
                    </a:cubicBezTo>
                    <a:cubicBezTo>
                      <a:pt x="209" y="478"/>
                      <a:pt x="211" y="480"/>
                      <a:pt x="215" y="471"/>
                    </a:cubicBezTo>
                    <a:cubicBezTo>
                      <a:pt x="214" y="473"/>
                      <a:pt x="214" y="473"/>
                      <a:pt x="214" y="473"/>
                    </a:cubicBezTo>
                    <a:cubicBezTo>
                      <a:pt x="215" y="470"/>
                      <a:pt x="215" y="469"/>
                      <a:pt x="219" y="465"/>
                    </a:cubicBezTo>
                    <a:cubicBezTo>
                      <a:pt x="220" y="465"/>
                      <a:pt x="217" y="469"/>
                      <a:pt x="216" y="471"/>
                    </a:cubicBezTo>
                    <a:cubicBezTo>
                      <a:pt x="218" y="468"/>
                      <a:pt x="223" y="461"/>
                      <a:pt x="220" y="462"/>
                    </a:cubicBezTo>
                    <a:cubicBezTo>
                      <a:pt x="222" y="459"/>
                      <a:pt x="224" y="458"/>
                      <a:pt x="225" y="456"/>
                    </a:cubicBezTo>
                    <a:cubicBezTo>
                      <a:pt x="225" y="456"/>
                      <a:pt x="223" y="459"/>
                      <a:pt x="223" y="457"/>
                    </a:cubicBezTo>
                    <a:cubicBezTo>
                      <a:pt x="227" y="452"/>
                      <a:pt x="231" y="444"/>
                      <a:pt x="235" y="439"/>
                    </a:cubicBezTo>
                    <a:cubicBezTo>
                      <a:pt x="235" y="439"/>
                      <a:pt x="236" y="439"/>
                      <a:pt x="236" y="439"/>
                    </a:cubicBezTo>
                    <a:cubicBezTo>
                      <a:pt x="238" y="434"/>
                      <a:pt x="239" y="436"/>
                      <a:pt x="243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156">
                <a:extLst>
                  <a:ext uri="{FF2B5EF4-FFF2-40B4-BE49-F238E27FC236}">
                    <a16:creationId xmlns:a16="http://schemas.microsoft.com/office/drawing/2014/main" id="{4A44D516-1C2C-41CB-BC73-CE794273B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157">
                <a:extLst>
                  <a:ext uri="{FF2B5EF4-FFF2-40B4-BE49-F238E27FC236}">
                    <a16:creationId xmlns:a16="http://schemas.microsoft.com/office/drawing/2014/main" id="{6A470198-A757-42CF-8899-43161FD20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158">
                <a:extLst>
                  <a:ext uri="{FF2B5EF4-FFF2-40B4-BE49-F238E27FC236}">
                    <a16:creationId xmlns:a16="http://schemas.microsoft.com/office/drawing/2014/main" id="{66305BBB-BA48-4620-BB92-EBBCE3DDB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159">
                <a:extLst>
                  <a:ext uri="{FF2B5EF4-FFF2-40B4-BE49-F238E27FC236}">
                    <a16:creationId xmlns:a16="http://schemas.microsoft.com/office/drawing/2014/main" id="{734C59B8-0C60-4B92-AFD3-D6E3BE919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160">
                <a:extLst>
                  <a:ext uri="{FF2B5EF4-FFF2-40B4-BE49-F238E27FC236}">
                    <a16:creationId xmlns:a16="http://schemas.microsoft.com/office/drawing/2014/main" id="{60B2CC47-DCA5-4CB7-BC74-B9174A8C6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161">
                <a:extLst>
                  <a:ext uri="{FF2B5EF4-FFF2-40B4-BE49-F238E27FC236}">
                    <a16:creationId xmlns:a16="http://schemas.microsoft.com/office/drawing/2014/main" id="{8B749975-6B62-415E-B511-A2AC3770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162">
                <a:extLst>
                  <a:ext uri="{FF2B5EF4-FFF2-40B4-BE49-F238E27FC236}">
                    <a16:creationId xmlns:a16="http://schemas.microsoft.com/office/drawing/2014/main" id="{3E2DF0CE-C92F-4465-99CA-E900D6B31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163">
                <a:extLst>
                  <a:ext uri="{FF2B5EF4-FFF2-40B4-BE49-F238E27FC236}">
                    <a16:creationId xmlns:a16="http://schemas.microsoft.com/office/drawing/2014/main" id="{FE3A3691-6912-4B3D-876E-5909E2407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164">
                <a:extLst>
                  <a:ext uri="{FF2B5EF4-FFF2-40B4-BE49-F238E27FC236}">
                    <a16:creationId xmlns:a16="http://schemas.microsoft.com/office/drawing/2014/main" id="{C6BACCFF-E3C5-4E01-AC56-75ABE5A41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165">
                <a:extLst>
                  <a:ext uri="{FF2B5EF4-FFF2-40B4-BE49-F238E27FC236}">
                    <a16:creationId xmlns:a16="http://schemas.microsoft.com/office/drawing/2014/main" id="{CB0F2EB8-400F-478F-A2AF-4B199E27B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166">
                <a:extLst>
                  <a:ext uri="{FF2B5EF4-FFF2-40B4-BE49-F238E27FC236}">
                    <a16:creationId xmlns:a16="http://schemas.microsoft.com/office/drawing/2014/main" id="{12F7D112-0DF0-4C2C-96D5-378047ED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167">
                <a:extLst>
                  <a:ext uri="{FF2B5EF4-FFF2-40B4-BE49-F238E27FC236}">
                    <a16:creationId xmlns:a16="http://schemas.microsoft.com/office/drawing/2014/main" id="{92EBDB82-DAD7-4F6F-86E6-35DC01757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168">
                <a:extLst>
                  <a:ext uri="{FF2B5EF4-FFF2-40B4-BE49-F238E27FC236}">
                    <a16:creationId xmlns:a16="http://schemas.microsoft.com/office/drawing/2014/main" id="{D5865C92-F4F4-4BC3-A019-52220A875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4" name="Freeform 6">
            <a:extLst>
              <a:ext uri="{FF2B5EF4-FFF2-40B4-BE49-F238E27FC236}">
                <a16:creationId xmlns:a16="http://schemas.microsoft.com/office/drawing/2014/main" id="{81BD4E4E-45BF-4709-981C-9EF556C9FFC9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690518" y="1338131"/>
            <a:ext cx="154497" cy="154498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164" y="216"/>
              </a:cxn>
              <a:cxn ang="0">
                <a:pos x="216" y="163"/>
              </a:cxn>
              <a:cxn ang="0">
                <a:pos x="52" y="0"/>
              </a:cxn>
              <a:cxn ang="0">
                <a:pos x="0" y="54"/>
              </a:cxn>
            </a:cxnLst>
            <a:rect l="0" t="0" r="r" b="b"/>
            <a:pathLst>
              <a:path w="216" h="216">
                <a:moveTo>
                  <a:pt x="0" y="54"/>
                </a:moveTo>
                <a:lnTo>
                  <a:pt x="164" y="216"/>
                </a:lnTo>
                <a:lnTo>
                  <a:pt x="216" y="163"/>
                </a:lnTo>
                <a:lnTo>
                  <a:pt x="52" y="0"/>
                </a:lnTo>
                <a:lnTo>
                  <a:pt x="0" y="54"/>
                </a:lnTo>
                <a:close/>
              </a:path>
            </a:pathLst>
          </a:custGeom>
          <a:solidFill>
            <a:srgbClr val="9D0B1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5" name="Freeform 7">
            <a:extLst>
              <a:ext uri="{FF2B5EF4-FFF2-40B4-BE49-F238E27FC236}">
                <a16:creationId xmlns:a16="http://schemas.microsoft.com/office/drawing/2014/main" id="{81160450-35EB-48D4-B541-EF9789B8B741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690518" y="1338131"/>
            <a:ext cx="154497" cy="154498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164" y="216"/>
              </a:cxn>
              <a:cxn ang="0">
                <a:pos x="216" y="163"/>
              </a:cxn>
              <a:cxn ang="0">
                <a:pos x="52" y="0"/>
              </a:cxn>
              <a:cxn ang="0">
                <a:pos x="0" y="54"/>
              </a:cxn>
            </a:cxnLst>
            <a:rect l="0" t="0" r="r" b="b"/>
            <a:pathLst>
              <a:path w="216" h="216">
                <a:moveTo>
                  <a:pt x="0" y="54"/>
                </a:moveTo>
                <a:lnTo>
                  <a:pt x="164" y="216"/>
                </a:lnTo>
                <a:lnTo>
                  <a:pt x="216" y="163"/>
                </a:lnTo>
                <a:lnTo>
                  <a:pt x="52" y="0"/>
                </a:lnTo>
                <a:lnTo>
                  <a:pt x="0" y="5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6" name="Freeform 8">
            <a:extLst>
              <a:ext uri="{FF2B5EF4-FFF2-40B4-BE49-F238E27FC236}">
                <a16:creationId xmlns:a16="http://schemas.microsoft.com/office/drawing/2014/main" id="{B6484665-1874-4FF3-B367-94AB4ACADAEA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473844" y="1119382"/>
            <a:ext cx="578649" cy="575075"/>
          </a:xfrm>
          <a:custGeom>
            <a:avLst/>
            <a:gdLst/>
            <a:ahLst/>
            <a:cxnLst>
              <a:cxn ang="0">
                <a:pos x="1114" y="270"/>
              </a:cxn>
              <a:cxn ang="0">
                <a:pos x="140" y="268"/>
              </a:cxn>
              <a:cxn ang="0">
                <a:pos x="0" y="479"/>
              </a:cxn>
              <a:cxn ang="0">
                <a:pos x="766" y="624"/>
              </a:cxn>
              <a:cxn ang="0">
                <a:pos x="922" y="1388"/>
              </a:cxn>
              <a:cxn ang="0">
                <a:pos x="1130" y="1245"/>
              </a:cxn>
              <a:cxn ang="0">
                <a:pos x="1114" y="270"/>
              </a:cxn>
            </a:cxnLst>
            <a:rect l="0" t="0" r="r" b="b"/>
            <a:pathLst>
              <a:path w="1395" h="1388">
                <a:moveTo>
                  <a:pt x="1114" y="270"/>
                </a:moveTo>
                <a:cubicBezTo>
                  <a:pt x="841" y="1"/>
                  <a:pt x="405" y="0"/>
                  <a:pt x="140" y="268"/>
                </a:cubicBezTo>
                <a:cubicBezTo>
                  <a:pt x="79" y="331"/>
                  <a:pt x="32" y="402"/>
                  <a:pt x="0" y="479"/>
                </a:cubicBezTo>
                <a:cubicBezTo>
                  <a:pt x="251" y="369"/>
                  <a:pt x="556" y="417"/>
                  <a:pt x="766" y="624"/>
                </a:cubicBezTo>
                <a:cubicBezTo>
                  <a:pt x="976" y="831"/>
                  <a:pt x="1028" y="1136"/>
                  <a:pt x="922" y="1388"/>
                </a:cubicBezTo>
                <a:cubicBezTo>
                  <a:pt x="998" y="1355"/>
                  <a:pt x="1069" y="1307"/>
                  <a:pt x="1130" y="1245"/>
                </a:cubicBezTo>
                <a:cubicBezTo>
                  <a:pt x="1395" y="976"/>
                  <a:pt x="1388" y="540"/>
                  <a:pt x="1114" y="270"/>
                </a:cubicBezTo>
              </a:path>
            </a:pathLst>
          </a:custGeom>
          <a:solidFill>
            <a:srgbClr val="9D0B1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7" name="Freeform 10">
            <a:extLst>
              <a:ext uri="{FF2B5EF4-FFF2-40B4-BE49-F238E27FC236}">
                <a16:creationId xmlns:a16="http://schemas.microsoft.com/office/drawing/2014/main" id="{66FC1B0B-92B1-4AB8-9B9C-0B34D45C2BEC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19654" y="876775"/>
            <a:ext cx="670918" cy="676643"/>
          </a:xfrm>
          <a:custGeom>
            <a:avLst/>
            <a:gdLst/>
            <a:ahLst/>
            <a:cxnLst>
              <a:cxn ang="0">
                <a:pos x="462" y="557"/>
              </a:cxn>
              <a:cxn ang="0">
                <a:pos x="0" y="1288"/>
              </a:cxn>
              <a:cxn ang="0">
                <a:pos x="201" y="1433"/>
              </a:cxn>
              <a:cxn ang="0">
                <a:pos x="349" y="1632"/>
              </a:cxn>
              <a:cxn ang="0">
                <a:pos x="1073" y="1160"/>
              </a:cxn>
              <a:cxn ang="0">
                <a:pos x="1589" y="24"/>
              </a:cxn>
              <a:cxn ang="0">
                <a:pos x="462" y="557"/>
              </a:cxn>
            </a:cxnLst>
            <a:rect l="0" t="0" r="r" b="b"/>
            <a:pathLst>
              <a:path w="1618" h="1632">
                <a:moveTo>
                  <a:pt x="462" y="557"/>
                </a:moveTo>
                <a:cubicBezTo>
                  <a:pt x="236" y="786"/>
                  <a:pt x="78" y="1044"/>
                  <a:pt x="0" y="1288"/>
                </a:cubicBezTo>
                <a:cubicBezTo>
                  <a:pt x="72" y="1325"/>
                  <a:pt x="140" y="1373"/>
                  <a:pt x="201" y="1433"/>
                </a:cubicBezTo>
                <a:cubicBezTo>
                  <a:pt x="262" y="1493"/>
                  <a:pt x="311" y="1560"/>
                  <a:pt x="349" y="1632"/>
                </a:cubicBezTo>
                <a:cubicBezTo>
                  <a:pt x="591" y="1550"/>
                  <a:pt x="847" y="1389"/>
                  <a:pt x="1073" y="1160"/>
                </a:cubicBezTo>
                <a:cubicBezTo>
                  <a:pt x="1432" y="796"/>
                  <a:pt x="1618" y="358"/>
                  <a:pt x="1589" y="24"/>
                </a:cubicBezTo>
                <a:cubicBezTo>
                  <a:pt x="1255" y="0"/>
                  <a:pt x="820" y="193"/>
                  <a:pt x="462" y="557"/>
                </a:cubicBezTo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8" name="Freeform 11">
            <a:extLst>
              <a:ext uri="{FF2B5EF4-FFF2-40B4-BE49-F238E27FC236}">
                <a16:creationId xmlns:a16="http://schemas.microsoft.com/office/drawing/2014/main" id="{92921508-7616-41AA-B4B4-A79D09619E40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21731" y="894390"/>
            <a:ext cx="592239" cy="668060"/>
          </a:xfrm>
          <a:custGeom>
            <a:avLst/>
            <a:gdLst/>
            <a:ahLst/>
            <a:cxnLst>
              <a:cxn ang="0">
                <a:pos x="1399" y="2"/>
              </a:cxn>
              <a:cxn ang="0">
                <a:pos x="0" y="1401"/>
              </a:cxn>
              <a:cxn ang="0">
                <a:pos x="11" y="1411"/>
              </a:cxn>
              <a:cxn ang="0">
                <a:pos x="159" y="1610"/>
              </a:cxn>
              <a:cxn ang="0">
                <a:pos x="883" y="1138"/>
              </a:cxn>
              <a:cxn ang="0">
                <a:pos x="1399" y="2"/>
              </a:cxn>
            </a:cxnLst>
            <a:rect l="0" t="0" r="r" b="b"/>
            <a:pathLst>
              <a:path w="1428" h="1610">
                <a:moveTo>
                  <a:pt x="1399" y="2"/>
                </a:moveTo>
                <a:cubicBezTo>
                  <a:pt x="1361" y="0"/>
                  <a:pt x="0" y="1401"/>
                  <a:pt x="0" y="1401"/>
                </a:cubicBezTo>
                <a:cubicBezTo>
                  <a:pt x="4" y="1405"/>
                  <a:pt x="7" y="1408"/>
                  <a:pt x="11" y="1411"/>
                </a:cubicBezTo>
                <a:cubicBezTo>
                  <a:pt x="72" y="1471"/>
                  <a:pt x="121" y="1538"/>
                  <a:pt x="159" y="1610"/>
                </a:cubicBezTo>
                <a:cubicBezTo>
                  <a:pt x="401" y="1528"/>
                  <a:pt x="657" y="1367"/>
                  <a:pt x="883" y="1138"/>
                </a:cubicBezTo>
                <a:cubicBezTo>
                  <a:pt x="1242" y="774"/>
                  <a:pt x="1428" y="336"/>
                  <a:pt x="1399" y="2"/>
                </a:cubicBezTo>
              </a:path>
            </a:pathLst>
          </a:custGeom>
          <a:solidFill>
            <a:srgbClr val="CFCFC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9" name="Freeform 12">
            <a:extLst>
              <a:ext uri="{FF2B5EF4-FFF2-40B4-BE49-F238E27FC236}">
                <a16:creationId xmlns:a16="http://schemas.microsoft.com/office/drawing/2014/main" id="{4F1F24DD-AD14-4526-8400-D049E9DF595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568606" y="1230864"/>
            <a:ext cx="283960" cy="287538"/>
          </a:xfrm>
          <a:custGeom>
            <a:avLst/>
            <a:gdLst/>
            <a:ahLst/>
            <a:cxnLst>
              <a:cxn ang="0">
                <a:pos x="276" y="282"/>
              </a:cxn>
              <a:cxn ang="0">
                <a:pos x="0" y="694"/>
              </a:cxn>
              <a:cxn ang="0">
                <a:pos x="407" y="411"/>
              </a:cxn>
              <a:cxn ang="0">
                <a:pos x="684" y="0"/>
              </a:cxn>
              <a:cxn ang="0">
                <a:pos x="276" y="282"/>
              </a:cxn>
            </a:cxnLst>
            <a:rect l="0" t="0" r="r" b="b"/>
            <a:pathLst>
              <a:path w="684" h="694">
                <a:moveTo>
                  <a:pt x="276" y="282"/>
                </a:moveTo>
                <a:cubicBezTo>
                  <a:pt x="127" y="433"/>
                  <a:pt x="24" y="591"/>
                  <a:pt x="0" y="694"/>
                </a:cubicBezTo>
                <a:cubicBezTo>
                  <a:pt x="102" y="668"/>
                  <a:pt x="258" y="563"/>
                  <a:pt x="407" y="411"/>
                </a:cubicBezTo>
                <a:cubicBezTo>
                  <a:pt x="556" y="260"/>
                  <a:pt x="659" y="103"/>
                  <a:pt x="684" y="0"/>
                </a:cubicBezTo>
                <a:cubicBezTo>
                  <a:pt x="581" y="26"/>
                  <a:pt x="425" y="131"/>
                  <a:pt x="276" y="282"/>
                </a:cubicBezTo>
              </a:path>
            </a:pathLst>
          </a:custGeom>
          <a:solidFill>
            <a:srgbClr val="9D0B1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0" name="Freeform 23">
            <a:extLst>
              <a:ext uri="{FF2B5EF4-FFF2-40B4-BE49-F238E27FC236}">
                <a16:creationId xmlns:a16="http://schemas.microsoft.com/office/drawing/2014/main" id="{90C8067D-9076-4D96-A09C-2D64DC2DA4AB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46971" y="983389"/>
            <a:ext cx="211003" cy="211004"/>
          </a:xfrm>
          <a:custGeom>
            <a:avLst/>
            <a:gdLst/>
            <a:ahLst/>
            <a:cxnLst>
              <a:cxn ang="0">
                <a:pos x="57" y="0"/>
              </a:cxn>
              <a:cxn ang="0">
                <a:pos x="2" y="28"/>
              </a:cxn>
              <a:cxn ang="0">
                <a:pos x="479" y="509"/>
              </a:cxn>
              <a:cxn ang="0">
                <a:pos x="509" y="446"/>
              </a:cxn>
              <a:cxn ang="0">
                <a:pos x="57" y="0"/>
              </a:cxn>
            </a:cxnLst>
            <a:rect l="0" t="0" r="r" b="b"/>
            <a:pathLst>
              <a:path w="509" h="509">
                <a:moveTo>
                  <a:pt x="57" y="0"/>
                </a:moveTo>
                <a:cubicBezTo>
                  <a:pt x="24" y="15"/>
                  <a:pt x="2" y="28"/>
                  <a:pt x="2" y="28"/>
                </a:cubicBezTo>
                <a:cubicBezTo>
                  <a:pt x="0" y="28"/>
                  <a:pt x="288" y="254"/>
                  <a:pt x="479" y="509"/>
                </a:cubicBezTo>
                <a:cubicBezTo>
                  <a:pt x="479" y="509"/>
                  <a:pt x="503" y="462"/>
                  <a:pt x="509" y="446"/>
                </a:cubicBezTo>
                <a:cubicBezTo>
                  <a:pt x="505" y="287"/>
                  <a:pt x="274" y="7"/>
                  <a:pt x="57" y="0"/>
                </a:cubicBezTo>
              </a:path>
            </a:pathLst>
          </a:custGeom>
          <a:solidFill>
            <a:srgbClr val="BB0E1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1" name="Freeform 31">
            <a:extLst>
              <a:ext uri="{FF2B5EF4-FFF2-40B4-BE49-F238E27FC236}">
                <a16:creationId xmlns:a16="http://schemas.microsoft.com/office/drawing/2014/main" id="{2F32B98D-5C99-4CF6-BBBB-CA2EF497257D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3834" y="974705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2" name="Oval 32">
            <a:extLst>
              <a:ext uri="{FF2B5EF4-FFF2-40B4-BE49-F238E27FC236}">
                <a16:creationId xmlns:a16="http://schemas.microsoft.com/office/drawing/2014/main" id="{9DBAB430-C4C7-4A7D-8B53-E9E08FA42343}"/>
              </a:ext>
            </a:extLst>
          </p:cNvPr>
          <p:cNvSpPr>
            <a:spLocks noChangeArrowheads="1"/>
          </p:cNvSpPr>
          <p:nvPr/>
        </p:nvSpPr>
        <p:spPr bwMode="auto">
          <a:xfrm rot="20793037" flipH="1">
            <a:off x="3064000" y="975401"/>
            <a:ext cx="715" cy="715"/>
          </a:xfrm>
          <a:prstGeom prst="ellipse">
            <a:avLst/>
          </a:pr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3" name="Freeform 33">
            <a:extLst>
              <a:ext uri="{FF2B5EF4-FFF2-40B4-BE49-F238E27FC236}">
                <a16:creationId xmlns:a16="http://schemas.microsoft.com/office/drawing/2014/main" id="{1BB3CE6D-02A8-434C-9769-89640FC0E08F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000" y="975401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4" name="Oval 34">
            <a:extLst>
              <a:ext uri="{FF2B5EF4-FFF2-40B4-BE49-F238E27FC236}">
                <a16:creationId xmlns:a16="http://schemas.microsoft.com/office/drawing/2014/main" id="{E52F47EB-08FF-493A-B14B-C4F7E5ADF575}"/>
              </a:ext>
            </a:extLst>
          </p:cNvPr>
          <p:cNvSpPr>
            <a:spLocks noChangeArrowheads="1"/>
          </p:cNvSpPr>
          <p:nvPr/>
        </p:nvSpPr>
        <p:spPr bwMode="auto">
          <a:xfrm rot="20793037" flipH="1">
            <a:off x="3064000" y="975401"/>
            <a:ext cx="715" cy="715"/>
          </a:xfrm>
          <a:prstGeom prst="ellipse">
            <a:avLst/>
          </a:pr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5" name="Freeform 35">
            <a:extLst>
              <a:ext uri="{FF2B5EF4-FFF2-40B4-BE49-F238E27FC236}">
                <a16:creationId xmlns:a16="http://schemas.microsoft.com/office/drawing/2014/main" id="{37E057B1-3DBC-48CE-A1DB-ABEEC2A61D6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000" y="975401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6" name="Freeform 36">
            <a:extLst>
              <a:ext uri="{FF2B5EF4-FFF2-40B4-BE49-F238E27FC236}">
                <a16:creationId xmlns:a16="http://schemas.microsoft.com/office/drawing/2014/main" id="{A01EEBAA-0A8A-436D-B424-73038264B362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167" y="976096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7" name="Freeform 37">
            <a:extLst>
              <a:ext uri="{FF2B5EF4-FFF2-40B4-BE49-F238E27FC236}">
                <a16:creationId xmlns:a16="http://schemas.microsoft.com/office/drawing/2014/main" id="{A322CA84-81E4-4B8F-8143-67783B901811}"/>
              </a:ext>
            </a:extLst>
          </p:cNvPr>
          <p:cNvSpPr>
            <a:spLocks noEditPoints="1"/>
          </p:cNvSpPr>
          <p:nvPr/>
        </p:nvSpPr>
        <p:spPr bwMode="auto">
          <a:xfrm rot="20793037" flipH="1">
            <a:off x="3069441" y="975390"/>
            <a:ext cx="2146" cy="52215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3" y="62"/>
              </a:cxn>
              <a:cxn ang="0">
                <a:pos x="0" y="126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</a:cxnLst>
            <a:rect l="0" t="0" r="r" b="b"/>
            <a:pathLst>
              <a:path w="4" h="126">
                <a:moveTo>
                  <a:pt x="1" y="0"/>
                </a:moveTo>
                <a:cubicBezTo>
                  <a:pt x="2" y="20"/>
                  <a:pt x="3" y="41"/>
                  <a:pt x="3" y="62"/>
                </a:cubicBezTo>
                <a:cubicBezTo>
                  <a:pt x="3" y="83"/>
                  <a:pt x="2" y="104"/>
                  <a:pt x="0" y="126"/>
                </a:cubicBezTo>
                <a:cubicBezTo>
                  <a:pt x="4" y="83"/>
                  <a:pt x="4" y="41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8" name="Freeform 38">
            <a:extLst>
              <a:ext uri="{FF2B5EF4-FFF2-40B4-BE49-F238E27FC236}">
                <a16:creationId xmlns:a16="http://schemas.microsoft.com/office/drawing/2014/main" id="{1E9671BB-E88C-4AFE-B18E-473ACCC7CF11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6486" y="970732"/>
            <a:ext cx="1431" cy="30757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0" y="0"/>
              </a:cxn>
              <a:cxn ang="0">
                <a:pos x="1" y="1"/>
              </a:cxn>
              <a:cxn ang="0">
                <a:pos x="4" y="74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0"/>
              </a:cxn>
              <a:cxn ang="0">
                <a:pos x="2" y="10"/>
              </a:cxn>
              <a:cxn ang="0">
                <a:pos x="2" y="10"/>
              </a:cxn>
              <a:cxn ang="0">
                <a:pos x="2" y="10"/>
              </a:cxn>
              <a:cxn ang="0">
                <a:pos x="1" y="0"/>
              </a:cxn>
              <a:cxn ang="0">
                <a:pos x="1" y="0"/>
              </a:cxn>
            </a:cxnLst>
            <a:rect l="0" t="0" r="r" b="b"/>
            <a:pathLst>
              <a:path w="4" h="74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1"/>
                  <a:pt x="1" y="1"/>
                </a:cubicBezTo>
                <a:cubicBezTo>
                  <a:pt x="3" y="25"/>
                  <a:pt x="4" y="49"/>
                  <a:pt x="4" y="74"/>
                </a:cubicBezTo>
                <a:cubicBezTo>
                  <a:pt x="4" y="53"/>
                  <a:pt x="3" y="3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7"/>
                  <a:pt x="1" y="4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B10D1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9" name="Freeform 40">
            <a:extLst>
              <a:ext uri="{FF2B5EF4-FFF2-40B4-BE49-F238E27FC236}">
                <a16:creationId xmlns:a16="http://schemas.microsoft.com/office/drawing/2014/main" id="{21A56FBC-8E73-42B1-B86C-EFCD6436732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77007" y="1026713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0" name="Freeform 41">
            <a:extLst>
              <a:ext uri="{FF2B5EF4-FFF2-40B4-BE49-F238E27FC236}">
                <a16:creationId xmlns:a16="http://schemas.microsoft.com/office/drawing/2014/main" id="{F563362A-6E00-4AC6-99C0-F9CCCAD206FF}"/>
              </a:ext>
            </a:extLst>
          </p:cNvPr>
          <p:cNvSpPr>
            <a:spLocks noEditPoints="1"/>
          </p:cNvSpPr>
          <p:nvPr/>
        </p:nvSpPr>
        <p:spPr bwMode="auto">
          <a:xfrm rot="20793037" flipH="1">
            <a:off x="3227567" y="1155034"/>
            <a:ext cx="451332" cy="402696"/>
          </a:xfrm>
          <a:custGeom>
            <a:avLst/>
            <a:gdLst/>
            <a:ahLst/>
            <a:cxnLst>
              <a:cxn ang="0">
                <a:pos x="72" y="943"/>
              </a:cxn>
              <a:cxn ang="0">
                <a:pos x="0" y="970"/>
              </a:cxn>
              <a:cxn ang="0">
                <a:pos x="0" y="970"/>
              </a:cxn>
              <a:cxn ang="0">
                <a:pos x="72" y="943"/>
              </a:cxn>
              <a:cxn ang="0">
                <a:pos x="72" y="943"/>
              </a:cxn>
              <a:cxn ang="0">
                <a:pos x="1088" y="0"/>
              </a:cxn>
              <a:cxn ang="0">
                <a:pos x="724" y="498"/>
              </a:cxn>
              <a:cxn ang="0">
                <a:pos x="1088" y="0"/>
              </a:cxn>
              <a:cxn ang="0">
                <a:pos x="1088" y="0"/>
              </a:cxn>
            </a:cxnLst>
            <a:rect l="0" t="0" r="r" b="b"/>
            <a:pathLst>
              <a:path w="1088" h="970">
                <a:moveTo>
                  <a:pt x="72" y="943"/>
                </a:moveTo>
                <a:cubicBezTo>
                  <a:pt x="48" y="953"/>
                  <a:pt x="24" y="962"/>
                  <a:pt x="0" y="970"/>
                </a:cubicBezTo>
                <a:cubicBezTo>
                  <a:pt x="0" y="970"/>
                  <a:pt x="0" y="970"/>
                  <a:pt x="0" y="970"/>
                </a:cubicBezTo>
                <a:cubicBezTo>
                  <a:pt x="24" y="962"/>
                  <a:pt x="48" y="953"/>
                  <a:pt x="72" y="943"/>
                </a:cubicBezTo>
                <a:cubicBezTo>
                  <a:pt x="72" y="943"/>
                  <a:pt x="72" y="943"/>
                  <a:pt x="72" y="943"/>
                </a:cubicBezTo>
                <a:moveTo>
                  <a:pt x="1088" y="0"/>
                </a:moveTo>
                <a:cubicBezTo>
                  <a:pt x="1001" y="170"/>
                  <a:pt x="879" y="341"/>
                  <a:pt x="724" y="498"/>
                </a:cubicBezTo>
                <a:cubicBezTo>
                  <a:pt x="879" y="341"/>
                  <a:pt x="1001" y="170"/>
                  <a:pt x="1088" y="0"/>
                </a:cubicBezTo>
                <a:cubicBezTo>
                  <a:pt x="1088" y="0"/>
                  <a:pt x="1088" y="0"/>
                  <a:pt x="1088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1" name="Freeform 42">
            <a:extLst>
              <a:ext uri="{FF2B5EF4-FFF2-40B4-BE49-F238E27FC236}">
                <a16:creationId xmlns:a16="http://schemas.microsoft.com/office/drawing/2014/main" id="{38334A50-009E-4B82-8007-23F1D3E4C96B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537587" y="1436025"/>
            <a:ext cx="143053" cy="77249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0" y="186"/>
              </a:cxn>
              <a:cxn ang="0">
                <a:pos x="0" y="186"/>
              </a:cxn>
              <a:cxn ang="0">
                <a:pos x="344" y="0"/>
              </a:cxn>
            </a:cxnLst>
            <a:rect l="0" t="0" r="r" b="b"/>
            <a:pathLst>
              <a:path w="344" h="186">
                <a:moveTo>
                  <a:pt x="344" y="0"/>
                </a:moveTo>
                <a:cubicBezTo>
                  <a:pt x="230" y="79"/>
                  <a:pt x="114" y="141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114" y="141"/>
                  <a:pt x="230" y="79"/>
                  <a:pt x="344" y="0"/>
                </a:cubicBezTo>
              </a:path>
            </a:pathLst>
          </a:custGeom>
          <a:solidFill>
            <a:srgbClr val="5F070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2" name="Freeform 14">
            <a:extLst>
              <a:ext uri="{FF2B5EF4-FFF2-40B4-BE49-F238E27FC236}">
                <a16:creationId xmlns:a16="http://schemas.microsoft.com/office/drawing/2014/main" id="{34898BFD-EFDC-4ABD-B52F-3BDA5D4B1146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82861" y="937141"/>
            <a:ext cx="243905" cy="243191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233" y="357"/>
              </a:cxn>
              <a:cxn ang="0">
                <a:pos x="452" y="587"/>
              </a:cxn>
              <a:cxn ang="0">
                <a:pos x="573" y="12"/>
              </a:cxn>
              <a:cxn ang="0">
                <a:pos x="0" y="142"/>
              </a:cxn>
            </a:cxnLst>
            <a:rect l="0" t="0" r="r" b="b"/>
            <a:pathLst>
              <a:path w="588" h="587">
                <a:moveTo>
                  <a:pt x="0" y="142"/>
                </a:moveTo>
                <a:cubicBezTo>
                  <a:pt x="79" y="210"/>
                  <a:pt x="157" y="281"/>
                  <a:pt x="233" y="357"/>
                </a:cubicBezTo>
                <a:cubicBezTo>
                  <a:pt x="310" y="433"/>
                  <a:pt x="383" y="510"/>
                  <a:pt x="452" y="587"/>
                </a:cubicBezTo>
                <a:cubicBezTo>
                  <a:pt x="546" y="384"/>
                  <a:pt x="588" y="184"/>
                  <a:pt x="573" y="12"/>
                </a:cubicBezTo>
                <a:cubicBezTo>
                  <a:pt x="401" y="0"/>
                  <a:pt x="202" y="45"/>
                  <a:pt x="0" y="142"/>
                </a:cubicBezTo>
              </a:path>
            </a:pathLst>
          </a:custGeom>
          <a:solidFill>
            <a:srgbClr val="9D0B1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grpSp>
        <p:nvGrpSpPr>
          <p:cNvPr id="9" name="Group 605">
            <a:extLst>
              <a:ext uri="{FF2B5EF4-FFF2-40B4-BE49-F238E27FC236}">
                <a16:creationId xmlns:a16="http://schemas.microsoft.com/office/drawing/2014/main" id="{D00F38C2-F2C2-4822-94BC-494FC482E3E2}"/>
              </a:ext>
            </a:extLst>
          </p:cNvPr>
          <p:cNvGrpSpPr/>
          <p:nvPr/>
        </p:nvGrpSpPr>
        <p:grpSpPr>
          <a:xfrm>
            <a:off x="5415751" y="1622162"/>
            <a:ext cx="1122128" cy="1222784"/>
            <a:chOff x="654280" y="1047000"/>
            <a:chExt cx="3037332" cy="3309787"/>
          </a:xfrm>
        </p:grpSpPr>
        <p:grpSp>
          <p:nvGrpSpPr>
            <p:cNvPr id="19" name="Group 606">
              <a:extLst>
                <a:ext uri="{FF2B5EF4-FFF2-40B4-BE49-F238E27FC236}">
                  <a16:creationId xmlns:a16="http://schemas.microsoft.com/office/drawing/2014/main" id="{96EACF05-E2CF-4916-ADEF-CAB0E89A4491}"/>
                </a:ext>
              </a:extLst>
            </p:cNvPr>
            <p:cNvGrpSpPr/>
            <p:nvPr/>
          </p:nvGrpSpPr>
          <p:grpSpPr>
            <a:xfrm>
              <a:off x="654280" y="2079826"/>
              <a:ext cx="3024555" cy="2276961"/>
              <a:chOff x="604505" y="1981058"/>
              <a:chExt cx="3153719" cy="2374200"/>
            </a:xfrm>
          </p:grpSpPr>
          <p:grpSp>
            <p:nvGrpSpPr>
              <p:cNvPr id="40" name="Group 628">
                <a:extLst>
                  <a:ext uri="{FF2B5EF4-FFF2-40B4-BE49-F238E27FC236}">
                    <a16:creationId xmlns:a16="http://schemas.microsoft.com/office/drawing/2014/main" id="{4BA5448B-2DD7-4D6E-A639-2DD3BAFFC51E}"/>
                  </a:ext>
                </a:extLst>
              </p:cNvPr>
              <p:cNvGrpSpPr/>
              <p:nvPr/>
            </p:nvGrpSpPr>
            <p:grpSpPr>
              <a:xfrm rot="15155533" flipH="1">
                <a:off x="773232" y="1812331"/>
                <a:ext cx="2374200" cy="2711653"/>
                <a:chOff x="6326188" y="1654175"/>
                <a:chExt cx="2410644" cy="3082384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22" name="Freeform 129">
                  <a:extLst>
                    <a:ext uri="{FF2B5EF4-FFF2-40B4-BE49-F238E27FC236}">
                      <a16:creationId xmlns:a16="http://schemas.microsoft.com/office/drawing/2014/main" id="{EA6E5F3E-5315-4EC2-9B10-6D5413B3D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130">
                  <a:extLst>
                    <a:ext uri="{FF2B5EF4-FFF2-40B4-BE49-F238E27FC236}">
                      <a16:creationId xmlns:a16="http://schemas.microsoft.com/office/drawing/2014/main" id="{87DD00B0-0F8C-45D5-8BBC-2BEABC688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131">
                  <a:extLst>
                    <a:ext uri="{FF2B5EF4-FFF2-40B4-BE49-F238E27FC236}">
                      <a16:creationId xmlns:a16="http://schemas.microsoft.com/office/drawing/2014/main" id="{6C21359F-F40D-4D5C-B5D2-5452FE293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132">
                  <a:extLst>
                    <a:ext uri="{FF2B5EF4-FFF2-40B4-BE49-F238E27FC236}">
                      <a16:creationId xmlns:a16="http://schemas.microsoft.com/office/drawing/2014/main" id="{542D9094-3AEE-4952-ACF8-FF11D78EB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133">
                  <a:extLst>
                    <a:ext uri="{FF2B5EF4-FFF2-40B4-BE49-F238E27FC236}">
                      <a16:creationId xmlns:a16="http://schemas.microsoft.com/office/drawing/2014/main" id="{356E12B6-6AAF-46CB-8E44-41EA0663A6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134">
                  <a:extLst>
                    <a:ext uri="{FF2B5EF4-FFF2-40B4-BE49-F238E27FC236}">
                      <a16:creationId xmlns:a16="http://schemas.microsoft.com/office/drawing/2014/main" id="{65230690-CCE3-482B-9012-51F3DC8ACC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135">
                  <a:extLst>
                    <a:ext uri="{FF2B5EF4-FFF2-40B4-BE49-F238E27FC236}">
                      <a16:creationId xmlns:a16="http://schemas.microsoft.com/office/drawing/2014/main" id="{408240C8-9105-43DB-9C71-798A5B982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136">
                  <a:extLst>
                    <a:ext uri="{FF2B5EF4-FFF2-40B4-BE49-F238E27FC236}">
                      <a16:creationId xmlns:a16="http://schemas.microsoft.com/office/drawing/2014/main" id="{0726E754-3DB7-465C-8AFC-0BF7E72B7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137">
                  <a:extLst>
                    <a:ext uri="{FF2B5EF4-FFF2-40B4-BE49-F238E27FC236}">
                      <a16:creationId xmlns:a16="http://schemas.microsoft.com/office/drawing/2014/main" id="{F95EBD6C-201E-4ABF-83A8-466CDE91A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138">
                  <a:extLst>
                    <a:ext uri="{FF2B5EF4-FFF2-40B4-BE49-F238E27FC236}">
                      <a16:creationId xmlns:a16="http://schemas.microsoft.com/office/drawing/2014/main" id="{CF984BEA-BA95-47AC-8676-63E4BCEC28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139">
                  <a:extLst>
                    <a:ext uri="{FF2B5EF4-FFF2-40B4-BE49-F238E27FC236}">
                      <a16:creationId xmlns:a16="http://schemas.microsoft.com/office/drawing/2014/main" id="{FF9A8787-8725-4370-87FF-595156F3F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140">
                  <a:extLst>
                    <a:ext uri="{FF2B5EF4-FFF2-40B4-BE49-F238E27FC236}">
                      <a16:creationId xmlns:a16="http://schemas.microsoft.com/office/drawing/2014/main" id="{26FCA54A-5E94-4998-AE3C-E8798ABB3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141">
                  <a:extLst>
                    <a:ext uri="{FF2B5EF4-FFF2-40B4-BE49-F238E27FC236}">
                      <a16:creationId xmlns:a16="http://schemas.microsoft.com/office/drawing/2014/main" id="{4B0797EB-19B7-46D4-B982-FDE666BDC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142">
                  <a:extLst>
                    <a:ext uri="{FF2B5EF4-FFF2-40B4-BE49-F238E27FC236}">
                      <a16:creationId xmlns:a16="http://schemas.microsoft.com/office/drawing/2014/main" id="{16D310F5-B4D0-4104-BB10-E0890989F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143">
                  <a:extLst>
                    <a:ext uri="{FF2B5EF4-FFF2-40B4-BE49-F238E27FC236}">
                      <a16:creationId xmlns:a16="http://schemas.microsoft.com/office/drawing/2014/main" id="{E8C4D561-2CE9-4821-BC15-BF5EDD00D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Rectangle 144">
                  <a:extLst>
                    <a:ext uri="{FF2B5EF4-FFF2-40B4-BE49-F238E27FC236}">
                      <a16:creationId xmlns:a16="http://schemas.microsoft.com/office/drawing/2014/main" id="{93A54139-F8AB-4616-9C49-44F1C670A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145">
                  <a:extLst>
                    <a:ext uri="{FF2B5EF4-FFF2-40B4-BE49-F238E27FC236}">
                      <a16:creationId xmlns:a16="http://schemas.microsoft.com/office/drawing/2014/main" id="{5BDB2BDF-7B41-4804-948F-A52FC66DC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146">
                  <a:extLst>
                    <a:ext uri="{FF2B5EF4-FFF2-40B4-BE49-F238E27FC236}">
                      <a16:creationId xmlns:a16="http://schemas.microsoft.com/office/drawing/2014/main" id="{812D5FD1-74F2-42F8-9799-D7E3308F0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147">
                  <a:extLst>
                    <a:ext uri="{FF2B5EF4-FFF2-40B4-BE49-F238E27FC236}">
                      <a16:creationId xmlns:a16="http://schemas.microsoft.com/office/drawing/2014/main" id="{EBBD00CA-0BD4-49D2-A1CF-6594DA939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148">
                  <a:extLst>
                    <a:ext uri="{FF2B5EF4-FFF2-40B4-BE49-F238E27FC236}">
                      <a16:creationId xmlns:a16="http://schemas.microsoft.com/office/drawing/2014/main" id="{D2220065-F350-445A-AD3C-F6DA78DFE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149">
                  <a:extLst>
                    <a:ext uri="{FF2B5EF4-FFF2-40B4-BE49-F238E27FC236}">
                      <a16:creationId xmlns:a16="http://schemas.microsoft.com/office/drawing/2014/main" id="{481671B7-A5AF-4A5A-A851-413E3F57E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150">
                  <a:extLst>
                    <a:ext uri="{FF2B5EF4-FFF2-40B4-BE49-F238E27FC236}">
                      <a16:creationId xmlns:a16="http://schemas.microsoft.com/office/drawing/2014/main" id="{0C4D3E7E-167E-4C2B-AD82-31595EF5F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151">
                  <a:extLst>
                    <a:ext uri="{FF2B5EF4-FFF2-40B4-BE49-F238E27FC236}">
                      <a16:creationId xmlns:a16="http://schemas.microsoft.com/office/drawing/2014/main" id="{A0BD48E0-9A69-487B-88B3-0B04E0CE2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152">
                  <a:extLst>
                    <a:ext uri="{FF2B5EF4-FFF2-40B4-BE49-F238E27FC236}">
                      <a16:creationId xmlns:a16="http://schemas.microsoft.com/office/drawing/2014/main" id="{F5E09100-D348-417F-9424-4E426AE8B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153">
                  <a:extLst>
                    <a:ext uri="{FF2B5EF4-FFF2-40B4-BE49-F238E27FC236}">
                      <a16:creationId xmlns:a16="http://schemas.microsoft.com/office/drawing/2014/main" id="{A788FB3E-1636-47A8-842A-3245EEC4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154">
                  <a:extLst>
                    <a:ext uri="{FF2B5EF4-FFF2-40B4-BE49-F238E27FC236}">
                      <a16:creationId xmlns:a16="http://schemas.microsoft.com/office/drawing/2014/main" id="{509A7C87-7307-41E3-9ADA-B21725D45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155">
                  <a:extLst>
                    <a:ext uri="{FF2B5EF4-FFF2-40B4-BE49-F238E27FC236}">
                      <a16:creationId xmlns:a16="http://schemas.microsoft.com/office/drawing/2014/main" id="{51D8B469-D0D3-4D10-B9A7-58E29A36E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1470" y="1748884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156">
                  <a:extLst>
                    <a:ext uri="{FF2B5EF4-FFF2-40B4-BE49-F238E27FC236}">
                      <a16:creationId xmlns:a16="http://schemas.microsoft.com/office/drawing/2014/main" id="{41BA5AE2-2FAF-4515-9D21-957793D34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157">
                  <a:extLst>
                    <a:ext uri="{FF2B5EF4-FFF2-40B4-BE49-F238E27FC236}">
                      <a16:creationId xmlns:a16="http://schemas.microsoft.com/office/drawing/2014/main" id="{C4F2F43C-4D4B-47E0-9D45-43E77DED7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158">
                  <a:extLst>
                    <a:ext uri="{FF2B5EF4-FFF2-40B4-BE49-F238E27FC236}">
                      <a16:creationId xmlns:a16="http://schemas.microsoft.com/office/drawing/2014/main" id="{C0006FFE-DC24-413F-84FF-86B80D08F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159">
                  <a:extLst>
                    <a:ext uri="{FF2B5EF4-FFF2-40B4-BE49-F238E27FC236}">
                      <a16:creationId xmlns:a16="http://schemas.microsoft.com/office/drawing/2014/main" id="{0E2EE6D9-2EF0-4B41-8AF7-7D47A822D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160">
                  <a:extLst>
                    <a:ext uri="{FF2B5EF4-FFF2-40B4-BE49-F238E27FC236}">
                      <a16:creationId xmlns:a16="http://schemas.microsoft.com/office/drawing/2014/main" id="{D6A6B630-3AA9-4879-B457-9783BC75E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161">
                  <a:extLst>
                    <a:ext uri="{FF2B5EF4-FFF2-40B4-BE49-F238E27FC236}">
                      <a16:creationId xmlns:a16="http://schemas.microsoft.com/office/drawing/2014/main" id="{53783A96-31C5-43DA-AA4B-719AF5D1F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162">
                  <a:extLst>
                    <a:ext uri="{FF2B5EF4-FFF2-40B4-BE49-F238E27FC236}">
                      <a16:creationId xmlns:a16="http://schemas.microsoft.com/office/drawing/2014/main" id="{68B3C682-6BAB-49EB-8CD8-BCD6A7521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163">
                  <a:extLst>
                    <a:ext uri="{FF2B5EF4-FFF2-40B4-BE49-F238E27FC236}">
                      <a16:creationId xmlns:a16="http://schemas.microsoft.com/office/drawing/2014/main" id="{40B5B81B-9DD0-41C4-B777-71A171F9A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164">
                  <a:extLst>
                    <a:ext uri="{FF2B5EF4-FFF2-40B4-BE49-F238E27FC236}">
                      <a16:creationId xmlns:a16="http://schemas.microsoft.com/office/drawing/2014/main" id="{7D07C95B-71FE-4EB4-96FA-FD11F498D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165">
                  <a:extLst>
                    <a:ext uri="{FF2B5EF4-FFF2-40B4-BE49-F238E27FC236}">
                      <a16:creationId xmlns:a16="http://schemas.microsoft.com/office/drawing/2014/main" id="{DD1745BF-35D8-4470-9D24-E3194272F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166">
                  <a:extLst>
                    <a:ext uri="{FF2B5EF4-FFF2-40B4-BE49-F238E27FC236}">
                      <a16:creationId xmlns:a16="http://schemas.microsoft.com/office/drawing/2014/main" id="{7B3C4E90-FBCF-4F16-9028-B714DBEF06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167">
                  <a:extLst>
                    <a:ext uri="{FF2B5EF4-FFF2-40B4-BE49-F238E27FC236}">
                      <a16:creationId xmlns:a16="http://schemas.microsoft.com/office/drawing/2014/main" id="{D26F5F2D-C825-48F7-88C8-6FD383D45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168">
                  <a:extLst>
                    <a:ext uri="{FF2B5EF4-FFF2-40B4-BE49-F238E27FC236}">
                      <a16:creationId xmlns:a16="http://schemas.microsoft.com/office/drawing/2014/main" id="{8FAAEE48-E283-40FE-A15F-EEC158AC4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629">
                <a:extLst>
                  <a:ext uri="{FF2B5EF4-FFF2-40B4-BE49-F238E27FC236}">
                    <a16:creationId xmlns:a16="http://schemas.microsoft.com/office/drawing/2014/main" id="{70FB0AED-07DF-41A3-93A4-874C03FD0820}"/>
                  </a:ext>
                </a:extLst>
              </p:cNvPr>
              <p:cNvGrpSpPr/>
              <p:nvPr/>
            </p:nvGrpSpPr>
            <p:grpSpPr>
              <a:xfrm rot="15155533" flipH="1">
                <a:off x="1114059" y="1803071"/>
                <a:ext cx="2159193" cy="2610180"/>
                <a:chOff x="6326188" y="1654175"/>
                <a:chExt cx="2192337" cy="2967038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83" name="Freeform 129">
                  <a:extLst>
                    <a:ext uri="{FF2B5EF4-FFF2-40B4-BE49-F238E27FC236}">
                      <a16:creationId xmlns:a16="http://schemas.microsoft.com/office/drawing/2014/main" id="{688EF5B9-FD1E-44A5-B35D-D4D031967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130">
                  <a:extLst>
                    <a:ext uri="{FF2B5EF4-FFF2-40B4-BE49-F238E27FC236}">
                      <a16:creationId xmlns:a16="http://schemas.microsoft.com/office/drawing/2014/main" id="{CDC8E484-B6AD-4F64-BBC0-9F9EC9734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131">
                  <a:extLst>
                    <a:ext uri="{FF2B5EF4-FFF2-40B4-BE49-F238E27FC236}">
                      <a16:creationId xmlns:a16="http://schemas.microsoft.com/office/drawing/2014/main" id="{E57BC410-7E71-4FB5-9594-10B64D21B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132">
                  <a:extLst>
                    <a:ext uri="{FF2B5EF4-FFF2-40B4-BE49-F238E27FC236}">
                      <a16:creationId xmlns:a16="http://schemas.microsoft.com/office/drawing/2014/main" id="{0E38AC5C-A6CC-4BDE-8895-386848F68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133">
                  <a:extLst>
                    <a:ext uri="{FF2B5EF4-FFF2-40B4-BE49-F238E27FC236}">
                      <a16:creationId xmlns:a16="http://schemas.microsoft.com/office/drawing/2014/main" id="{EC9E2980-99E5-460A-8D5B-30BF4DE93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34">
                  <a:extLst>
                    <a:ext uri="{FF2B5EF4-FFF2-40B4-BE49-F238E27FC236}">
                      <a16:creationId xmlns:a16="http://schemas.microsoft.com/office/drawing/2014/main" id="{A0BFAE2F-B5C3-43A6-BA6F-F8AF6A845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Freeform 135">
                  <a:extLst>
                    <a:ext uri="{FF2B5EF4-FFF2-40B4-BE49-F238E27FC236}">
                      <a16:creationId xmlns:a16="http://schemas.microsoft.com/office/drawing/2014/main" id="{0B2986E6-449C-40D2-B0D0-10A8ABE4B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36">
                  <a:extLst>
                    <a:ext uri="{FF2B5EF4-FFF2-40B4-BE49-F238E27FC236}">
                      <a16:creationId xmlns:a16="http://schemas.microsoft.com/office/drawing/2014/main" id="{80E35404-D358-45E5-BCE1-CB1D79AF5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137">
                  <a:extLst>
                    <a:ext uri="{FF2B5EF4-FFF2-40B4-BE49-F238E27FC236}">
                      <a16:creationId xmlns:a16="http://schemas.microsoft.com/office/drawing/2014/main" id="{B631E49B-0A29-46C3-AC8A-5FF0A7423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38">
                  <a:extLst>
                    <a:ext uri="{FF2B5EF4-FFF2-40B4-BE49-F238E27FC236}">
                      <a16:creationId xmlns:a16="http://schemas.microsoft.com/office/drawing/2014/main" id="{DA8A13E3-6C57-47E0-A1E2-4FD224373E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39">
                  <a:extLst>
                    <a:ext uri="{FF2B5EF4-FFF2-40B4-BE49-F238E27FC236}">
                      <a16:creationId xmlns:a16="http://schemas.microsoft.com/office/drawing/2014/main" id="{A422C6DB-9F12-47B6-9068-1FD4BF04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40">
                  <a:extLst>
                    <a:ext uri="{FF2B5EF4-FFF2-40B4-BE49-F238E27FC236}">
                      <a16:creationId xmlns:a16="http://schemas.microsoft.com/office/drawing/2014/main" id="{7E0E2E51-4C79-4014-9653-AFEA7A41C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41">
                  <a:extLst>
                    <a:ext uri="{FF2B5EF4-FFF2-40B4-BE49-F238E27FC236}">
                      <a16:creationId xmlns:a16="http://schemas.microsoft.com/office/drawing/2014/main" id="{714A6FD6-F64A-45F4-A0BE-47B4A3E64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142">
                  <a:extLst>
                    <a:ext uri="{FF2B5EF4-FFF2-40B4-BE49-F238E27FC236}">
                      <a16:creationId xmlns:a16="http://schemas.microsoft.com/office/drawing/2014/main" id="{EC216C7F-DC20-46D4-A5FB-93936C22E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143">
                  <a:extLst>
                    <a:ext uri="{FF2B5EF4-FFF2-40B4-BE49-F238E27FC236}">
                      <a16:creationId xmlns:a16="http://schemas.microsoft.com/office/drawing/2014/main" id="{57B95D78-EF1C-4E20-88D8-DE704EF73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Rectangle 144">
                  <a:extLst>
                    <a:ext uri="{FF2B5EF4-FFF2-40B4-BE49-F238E27FC236}">
                      <a16:creationId xmlns:a16="http://schemas.microsoft.com/office/drawing/2014/main" id="{3BF97A15-B231-4F08-BCD7-90101CECF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145">
                  <a:extLst>
                    <a:ext uri="{FF2B5EF4-FFF2-40B4-BE49-F238E27FC236}">
                      <a16:creationId xmlns:a16="http://schemas.microsoft.com/office/drawing/2014/main" id="{9C877103-4346-4937-856A-771A085FC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146">
                  <a:extLst>
                    <a:ext uri="{FF2B5EF4-FFF2-40B4-BE49-F238E27FC236}">
                      <a16:creationId xmlns:a16="http://schemas.microsoft.com/office/drawing/2014/main" id="{CF2F3C0A-918D-4476-A2CB-20BD1054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147">
                  <a:extLst>
                    <a:ext uri="{FF2B5EF4-FFF2-40B4-BE49-F238E27FC236}">
                      <a16:creationId xmlns:a16="http://schemas.microsoft.com/office/drawing/2014/main" id="{C7FF7B35-1B95-43C2-9301-3FA08A10E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48">
                  <a:extLst>
                    <a:ext uri="{FF2B5EF4-FFF2-40B4-BE49-F238E27FC236}">
                      <a16:creationId xmlns:a16="http://schemas.microsoft.com/office/drawing/2014/main" id="{3A6C8DB3-1C02-4DC5-A1E3-2C9CDE567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149">
                  <a:extLst>
                    <a:ext uri="{FF2B5EF4-FFF2-40B4-BE49-F238E27FC236}">
                      <a16:creationId xmlns:a16="http://schemas.microsoft.com/office/drawing/2014/main" id="{3B1D7DE7-C801-471E-AEFF-D2140524B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150">
                  <a:extLst>
                    <a:ext uri="{FF2B5EF4-FFF2-40B4-BE49-F238E27FC236}">
                      <a16:creationId xmlns:a16="http://schemas.microsoft.com/office/drawing/2014/main" id="{B141AE61-5093-4916-9BAA-D27120A8F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151">
                  <a:extLst>
                    <a:ext uri="{FF2B5EF4-FFF2-40B4-BE49-F238E27FC236}">
                      <a16:creationId xmlns:a16="http://schemas.microsoft.com/office/drawing/2014/main" id="{F4FCEB2A-2470-4559-B72F-DB73BE405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152">
                  <a:extLst>
                    <a:ext uri="{FF2B5EF4-FFF2-40B4-BE49-F238E27FC236}">
                      <a16:creationId xmlns:a16="http://schemas.microsoft.com/office/drawing/2014/main" id="{A0855CAD-C3B1-41CB-97CD-546FADD8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153">
                  <a:extLst>
                    <a:ext uri="{FF2B5EF4-FFF2-40B4-BE49-F238E27FC236}">
                      <a16:creationId xmlns:a16="http://schemas.microsoft.com/office/drawing/2014/main" id="{4E47FAC1-50DB-417F-863E-AF26BB6F4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154">
                  <a:extLst>
                    <a:ext uri="{FF2B5EF4-FFF2-40B4-BE49-F238E27FC236}">
                      <a16:creationId xmlns:a16="http://schemas.microsoft.com/office/drawing/2014/main" id="{7AB1CA0C-191D-468C-9250-94DAB5E43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156">
                  <a:extLst>
                    <a:ext uri="{FF2B5EF4-FFF2-40B4-BE49-F238E27FC236}">
                      <a16:creationId xmlns:a16="http://schemas.microsoft.com/office/drawing/2014/main" id="{BFBE5A21-5C75-4116-B10D-6AEE85275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157">
                  <a:extLst>
                    <a:ext uri="{FF2B5EF4-FFF2-40B4-BE49-F238E27FC236}">
                      <a16:creationId xmlns:a16="http://schemas.microsoft.com/office/drawing/2014/main" id="{157FEEC8-722F-42C5-9C86-A0E05F78B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158">
                  <a:extLst>
                    <a:ext uri="{FF2B5EF4-FFF2-40B4-BE49-F238E27FC236}">
                      <a16:creationId xmlns:a16="http://schemas.microsoft.com/office/drawing/2014/main" id="{630F7300-35E5-43B7-B866-882C0CCD5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159">
                  <a:extLst>
                    <a:ext uri="{FF2B5EF4-FFF2-40B4-BE49-F238E27FC236}">
                      <a16:creationId xmlns:a16="http://schemas.microsoft.com/office/drawing/2014/main" id="{DDF3F809-C4F8-4AF1-8B2D-04E033484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160">
                  <a:extLst>
                    <a:ext uri="{FF2B5EF4-FFF2-40B4-BE49-F238E27FC236}">
                      <a16:creationId xmlns:a16="http://schemas.microsoft.com/office/drawing/2014/main" id="{5B1C1343-809F-44D1-B993-69CAD0517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161">
                  <a:extLst>
                    <a:ext uri="{FF2B5EF4-FFF2-40B4-BE49-F238E27FC236}">
                      <a16:creationId xmlns:a16="http://schemas.microsoft.com/office/drawing/2014/main" id="{C69FAA0A-76C6-4CCE-B87A-3A60C5E59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162">
                  <a:extLst>
                    <a:ext uri="{FF2B5EF4-FFF2-40B4-BE49-F238E27FC236}">
                      <a16:creationId xmlns:a16="http://schemas.microsoft.com/office/drawing/2014/main" id="{11D48430-6FF0-4D6D-8716-6A49C020F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163">
                  <a:extLst>
                    <a:ext uri="{FF2B5EF4-FFF2-40B4-BE49-F238E27FC236}">
                      <a16:creationId xmlns:a16="http://schemas.microsoft.com/office/drawing/2014/main" id="{D785057C-5963-46E6-8E4E-CE552EC80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164">
                  <a:extLst>
                    <a:ext uri="{FF2B5EF4-FFF2-40B4-BE49-F238E27FC236}">
                      <a16:creationId xmlns:a16="http://schemas.microsoft.com/office/drawing/2014/main" id="{600A47AC-3327-4CC4-AC82-3841959EE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165">
                  <a:extLst>
                    <a:ext uri="{FF2B5EF4-FFF2-40B4-BE49-F238E27FC236}">
                      <a16:creationId xmlns:a16="http://schemas.microsoft.com/office/drawing/2014/main" id="{14715E93-D6DF-4343-B39B-B75D2A479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166">
                  <a:extLst>
                    <a:ext uri="{FF2B5EF4-FFF2-40B4-BE49-F238E27FC236}">
                      <a16:creationId xmlns:a16="http://schemas.microsoft.com/office/drawing/2014/main" id="{838D9982-AFCE-4095-B302-B03DA5120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167">
                  <a:extLst>
                    <a:ext uri="{FF2B5EF4-FFF2-40B4-BE49-F238E27FC236}">
                      <a16:creationId xmlns:a16="http://schemas.microsoft.com/office/drawing/2014/main" id="{DC969B08-102E-43A8-AC5E-B6254C7D3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168">
                  <a:extLst>
                    <a:ext uri="{FF2B5EF4-FFF2-40B4-BE49-F238E27FC236}">
                      <a16:creationId xmlns:a16="http://schemas.microsoft.com/office/drawing/2014/main" id="{3BDCD5AD-B9C1-4B73-8516-7F3EE1733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Group 630">
                <a:extLst>
                  <a:ext uri="{FF2B5EF4-FFF2-40B4-BE49-F238E27FC236}">
                    <a16:creationId xmlns:a16="http://schemas.microsoft.com/office/drawing/2014/main" id="{7E1C6A53-47C6-48C1-8857-2C4605620000}"/>
                  </a:ext>
                </a:extLst>
              </p:cNvPr>
              <p:cNvGrpSpPr/>
              <p:nvPr/>
            </p:nvGrpSpPr>
            <p:grpSpPr>
              <a:xfrm rot="15155533" flipH="1">
                <a:off x="1264410" y="1845476"/>
                <a:ext cx="2259435" cy="2728193"/>
                <a:chOff x="6224407" y="1520027"/>
                <a:chExt cx="2294118" cy="3101186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3" name="Freeform 129">
                  <a:extLst>
                    <a:ext uri="{FF2B5EF4-FFF2-40B4-BE49-F238E27FC236}">
                      <a16:creationId xmlns:a16="http://schemas.microsoft.com/office/drawing/2014/main" id="{36C4A902-72AF-4F9B-92ED-0C624B156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130">
                  <a:extLst>
                    <a:ext uri="{FF2B5EF4-FFF2-40B4-BE49-F238E27FC236}">
                      <a16:creationId xmlns:a16="http://schemas.microsoft.com/office/drawing/2014/main" id="{9EEA4596-86CD-438E-B16B-F5C7A7A30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131">
                  <a:extLst>
                    <a:ext uri="{FF2B5EF4-FFF2-40B4-BE49-F238E27FC236}">
                      <a16:creationId xmlns:a16="http://schemas.microsoft.com/office/drawing/2014/main" id="{1887846E-8B95-4387-9EC1-FDEFED6B4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132">
                  <a:extLst>
                    <a:ext uri="{FF2B5EF4-FFF2-40B4-BE49-F238E27FC236}">
                      <a16:creationId xmlns:a16="http://schemas.microsoft.com/office/drawing/2014/main" id="{C516A1FE-B03E-4730-B5A3-1BA0EAD9A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133">
                  <a:extLst>
                    <a:ext uri="{FF2B5EF4-FFF2-40B4-BE49-F238E27FC236}">
                      <a16:creationId xmlns:a16="http://schemas.microsoft.com/office/drawing/2014/main" id="{36798FCA-7F06-4AD3-8FB6-26DD3267A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134">
                  <a:extLst>
                    <a:ext uri="{FF2B5EF4-FFF2-40B4-BE49-F238E27FC236}">
                      <a16:creationId xmlns:a16="http://schemas.microsoft.com/office/drawing/2014/main" id="{8A542467-9D31-4FAB-92EC-89E37CBE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 135">
                  <a:extLst>
                    <a:ext uri="{FF2B5EF4-FFF2-40B4-BE49-F238E27FC236}">
                      <a16:creationId xmlns:a16="http://schemas.microsoft.com/office/drawing/2014/main" id="{185A0C72-7C81-49E5-BB92-4B8B8464D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136">
                  <a:extLst>
                    <a:ext uri="{FF2B5EF4-FFF2-40B4-BE49-F238E27FC236}">
                      <a16:creationId xmlns:a16="http://schemas.microsoft.com/office/drawing/2014/main" id="{E48D3076-7F2D-4349-BD14-BCC22821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137">
                  <a:extLst>
                    <a:ext uri="{FF2B5EF4-FFF2-40B4-BE49-F238E27FC236}">
                      <a16:creationId xmlns:a16="http://schemas.microsoft.com/office/drawing/2014/main" id="{53F7989F-997A-433C-9B0F-CAC558CA2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138">
                  <a:extLst>
                    <a:ext uri="{FF2B5EF4-FFF2-40B4-BE49-F238E27FC236}">
                      <a16:creationId xmlns:a16="http://schemas.microsoft.com/office/drawing/2014/main" id="{83214871-31D3-447C-BD76-5BFD0CEB7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139">
                  <a:extLst>
                    <a:ext uri="{FF2B5EF4-FFF2-40B4-BE49-F238E27FC236}">
                      <a16:creationId xmlns:a16="http://schemas.microsoft.com/office/drawing/2014/main" id="{3FFDB98C-DFAD-4252-856A-5CEA7A16B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140">
                  <a:extLst>
                    <a:ext uri="{FF2B5EF4-FFF2-40B4-BE49-F238E27FC236}">
                      <a16:creationId xmlns:a16="http://schemas.microsoft.com/office/drawing/2014/main" id="{8023A4DF-3458-449F-A6EF-35AB149FC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 141">
                  <a:extLst>
                    <a:ext uri="{FF2B5EF4-FFF2-40B4-BE49-F238E27FC236}">
                      <a16:creationId xmlns:a16="http://schemas.microsoft.com/office/drawing/2014/main" id="{20B694AF-E660-4E02-8A74-6077DD81F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142">
                  <a:extLst>
                    <a:ext uri="{FF2B5EF4-FFF2-40B4-BE49-F238E27FC236}">
                      <a16:creationId xmlns:a16="http://schemas.microsoft.com/office/drawing/2014/main" id="{440A91E5-9E81-422C-8AAC-7C6BCE8FB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143">
                  <a:extLst>
                    <a:ext uri="{FF2B5EF4-FFF2-40B4-BE49-F238E27FC236}">
                      <a16:creationId xmlns:a16="http://schemas.microsoft.com/office/drawing/2014/main" id="{39ABB50C-E6C2-4433-8780-8E8F9E263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Rectangle 144">
                  <a:extLst>
                    <a:ext uri="{FF2B5EF4-FFF2-40B4-BE49-F238E27FC236}">
                      <a16:creationId xmlns:a16="http://schemas.microsoft.com/office/drawing/2014/main" id="{3661AB62-0FED-43D3-A122-9F9F0A08A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45">
                  <a:extLst>
                    <a:ext uri="{FF2B5EF4-FFF2-40B4-BE49-F238E27FC236}">
                      <a16:creationId xmlns:a16="http://schemas.microsoft.com/office/drawing/2014/main" id="{DE53E76F-0839-42A3-9176-DBF30799F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46">
                  <a:extLst>
                    <a:ext uri="{FF2B5EF4-FFF2-40B4-BE49-F238E27FC236}">
                      <a16:creationId xmlns:a16="http://schemas.microsoft.com/office/drawing/2014/main" id="{B91BB191-43E4-494C-A9CC-9E38E9541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47">
                  <a:extLst>
                    <a:ext uri="{FF2B5EF4-FFF2-40B4-BE49-F238E27FC236}">
                      <a16:creationId xmlns:a16="http://schemas.microsoft.com/office/drawing/2014/main" id="{7682A216-D72B-4955-8F39-9F0980477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48">
                  <a:extLst>
                    <a:ext uri="{FF2B5EF4-FFF2-40B4-BE49-F238E27FC236}">
                      <a16:creationId xmlns:a16="http://schemas.microsoft.com/office/drawing/2014/main" id="{75878262-9F55-445F-8A07-7F15A8E52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49">
                  <a:extLst>
                    <a:ext uri="{FF2B5EF4-FFF2-40B4-BE49-F238E27FC236}">
                      <a16:creationId xmlns:a16="http://schemas.microsoft.com/office/drawing/2014/main" id="{9AF9ABE8-6CE7-43B3-B3B3-4939AED8A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50">
                  <a:extLst>
                    <a:ext uri="{FF2B5EF4-FFF2-40B4-BE49-F238E27FC236}">
                      <a16:creationId xmlns:a16="http://schemas.microsoft.com/office/drawing/2014/main" id="{6E9191E7-89F0-4601-A63C-EE1D46482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51">
                  <a:extLst>
                    <a:ext uri="{FF2B5EF4-FFF2-40B4-BE49-F238E27FC236}">
                      <a16:creationId xmlns:a16="http://schemas.microsoft.com/office/drawing/2014/main" id="{E0FDF30E-ABB8-4E7C-AEF8-7E6EF90FC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52">
                  <a:extLst>
                    <a:ext uri="{FF2B5EF4-FFF2-40B4-BE49-F238E27FC236}">
                      <a16:creationId xmlns:a16="http://schemas.microsoft.com/office/drawing/2014/main" id="{787BF1C1-2B95-4C4A-9B7D-5143198CD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53">
                  <a:extLst>
                    <a:ext uri="{FF2B5EF4-FFF2-40B4-BE49-F238E27FC236}">
                      <a16:creationId xmlns:a16="http://schemas.microsoft.com/office/drawing/2014/main" id="{402EDA54-32B8-4EF1-A62F-B85C048BE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54">
                  <a:extLst>
                    <a:ext uri="{FF2B5EF4-FFF2-40B4-BE49-F238E27FC236}">
                      <a16:creationId xmlns:a16="http://schemas.microsoft.com/office/drawing/2014/main" id="{3E9CD749-D071-4A14-A07E-5DEA117C1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55">
                  <a:extLst>
                    <a:ext uri="{FF2B5EF4-FFF2-40B4-BE49-F238E27FC236}">
                      <a16:creationId xmlns:a16="http://schemas.microsoft.com/office/drawing/2014/main" id="{77C2FA01-198B-41B4-928E-8115E4AA4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4407" y="1520027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56">
                  <a:extLst>
                    <a:ext uri="{FF2B5EF4-FFF2-40B4-BE49-F238E27FC236}">
                      <a16:creationId xmlns:a16="http://schemas.microsoft.com/office/drawing/2014/main" id="{50756DC8-1192-4F2E-BDD1-82790D8F1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157">
                  <a:extLst>
                    <a:ext uri="{FF2B5EF4-FFF2-40B4-BE49-F238E27FC236}">
                      <a16:creationId xmlns:a16="http://schemas.microsoft.com/office/drawing/2014/main" id="{A61C24A7-336B-40D8-BE37-3F7083852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58">
                  <a:extLst>
                    <a:ext uri="{FF2B5EF4-FFF2-40B4-BE49-F238E27FC236}">
                      <a16:creationId xmlns:a16="http://schemas.microsoft.com/office/drawing/2014/main" id="{C818FC0D-9267-4EF4-8C7D-E74D22F50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59">
                  <a:extLst>
                    <a:ext uri="{FF2B5EF4-FFF2-40B4-BE49-F238E27FC236}">
                      <a16:creationId xmlns:a16="http://schemas.microsoft.com/office/drawing/2014/main" id="{D8759440-DCED-46A6-8035-B224B4917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60">
                  <a:extLst>
                    <a:ext uri="{FF2B5EF4-FFF2-40B4-BE49-F238E27FC236}">
                      <a16:creationId xmlns:a16="http://schemas.microsoft.com/office/drawing/2014/main" id="{7D730283-7B86-4D74-B088-F5BAE0D69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161">
                  <a:extLst>
                    <a:ext uri="{FF2B5EF4-FFF2-40B4-BE49-F238E27FC236}">
                      <a16:creationId xmlns:a16="http://schemas.microsoft.com/office/drawing/2014/main" id="{DB72B0C4-A76F-4B3A-9AF3-0ECB3FAC8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162">
                  <a:extLst>
                    <a:ext uri="{FF2B5EF4-FFF2-40B4-BE49-F238E27FC236}">
                      <a16:creationId xmlns:a16="http://schemas.microsoft.com/office/drawing/2014/main" id="{338B5E40-AB33-4222-995D-DE4D5B0BB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163">
                  <a:extLst>
                    <a:ext uri="{FF2B5EF4-FFF2-40B4-BE49-F238E27FC236}">
                      <a16:creationId xmlns:a16="http://schemas.microsoft.com/office/drawing/2014/main" id="{2E3D0BEE-7FAF-4519-926B-4E48D383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64">
                  <a:extLst>
                    <a:ext uri="{FF2B5EF4-FFF2-40B4-BE49-F238E27FC236}">
                      <a16:creationId xmlns:a16="http://schemas.microsoft.com/office/drawing/2014/main" id="{78C50DD5-D1EB-4E1C-BDFE-CF76B08B0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65">
                  <a:extLst>
                    <a:ext uri="{FF2B5EF4-FFF2-40B4-BE49-F238E27FC236}">
                      <a16:creationId xmlns:a16="http://schemas.microsoft.com/office/drawing/2014/main" id="{D4EBF888-EB42-4830-A7DC-462E4B8CB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66">
                  <a:extLst>
                    <a:ext uri="{FF2B5EF4-FFF2-40B4-BE49-F238E27FC236}">
                      <a16:creationId xmlns:a16="http://schemas.microsoft.com/office/drawing/2014/main" id="{504ADFE2-E1DD-4479-BECC-6B635A6B4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167">
                  <a:extLst>
                    <a:ext uri="{FF2B5EF4-FFF2-40B4-BE49-F238E27FC236}">
                      <a16:creationId xmlns:a16="http://schemas.microsoft.com/office/drawing/2014/main" id="{F2093330-A29A-4309-AFAB-D853263C6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168">
                  <a:extLst>
                    <a:ext uri="{FF2B5EF4-FFF2-40B4-BE49-F238E27FC236}">
                      <a16:creationId xmlns:a16="http://schemas.microsoft.com/office/drawing/2014/main" id="{44B5B29A-EB5B-4BED-95BD-21B527B4D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Group 607">
              <a:extLst>
                <a:ext uri="{FF2B5EF4-FFF2-40B4-BE49-F238E27FC236}">
                  <a16:creationId xmlns:a16="http://schemas.microsoft.com/office/drawing/2014/main" id="{B96D55BC-E12F-4074-BCDD-6BBE06C4AC17}"/>
                </a:ext>
              </a:extLst>
            </p:cNvPr>
            <p:cNvGrpSpPr/>
            <p:nvPr/>
          </p:nvGrpSpPr>
          <p:grpSpPr>
            <a:xfrm rot="806963">
              <a:off x="2008129" y="1047000"/>
              <a:ext cx="1683483" cy="1691701"/>
              <a:chOff x="4391025" y="1189038"/>
              <a:chExt cx="1952625" cy="1962150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23AD4921-5CCD-4CC0-84BA-12522D644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B16E3EA7-F748-489F-A3E0-40DF8BFE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833B987C-9540-407D-99F8-56B12F652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25" y="1874838"/>
                <a:ext cx="1284288" cy="1276350"/>
              </a:xfrm>
              <a:custGeom>
                <a:avLst/>
                <a:gdLst/>
                <a:ahLst/>
                <a:cxnLst>
                  <a:cxn ang="0">
                    <a:pos x="1114" y="270"/>
                  </a:cxn>
                  <a:cxn ang="0">
                    <a:pos x="140" y="268"/>
                  </a:cxn>
                  <a:cxn ang="0">
                    <a:pos x="0" y="479"/>
                  </a:cxn>
                  <a:cxn ang="0">
                    <a:pos x="766" y="624"/>
                  </a:cxn>
                  <a:cxn ang="0">
                    <a:pos x="922" y="1388"/>
                  </a:cxn>
                  <a:cxn ang="0">
                    <a:pos x="1130" y="1245"/>
                  </a:cxn>
                  <a:cxn ang="0">
                    <a:pos x="1114" y="270"/>
                  </a:cxn>
                </a:cxnLst>
                <a:rect l="0" t="0" r="r" b="b"/>
                <a:pathLst>
                  <a:path w="1395" h="1388">
                    <a:moveTo>
                      <a:pt x="1114" y="270"/>
                    </a:moveTo>
                    <a:cubicBezTo>
                      <a:pt x="841" y="1"/>
                      <a:pt x="405" y="0"/>
                      <a:pt x="140" y="268"/>
                    </a:cubicBezTo>
                    <a:cubicBezTo>
                      <a:pt x="79" y="331"/>
                      <a:pt x="32" y="402"/>
                      <a:pt x="0" y="479"/>
                    </a:cubicBezTo>
                    <a:cubicBezTo>
                      <a:pt x="251" y="369"/>
                      <a:pt x="556" y="417"/>
                      <a:pt x="766" y="624"/>
                    </a:cubicBezTo>
                    <a:cubicBezTo>
                      <a:pt x="976" y="831"/>
                      <a:pt x="1028" y="1136"/>
                      <a:pt x="922" y="1388"/>
                    </a:cubicBezTo>
                    <a:cubicBezTo>
                      <a:pt x="998" y="1355"/>
                      <a:pt x="1069" y="1307"/>
                      <a:pt x="1130" y="1245"/>
                    </a:cubicBezTo>
                    <a:cubicBezTo>
                      <a:pt x="1395" y="976"/>
                      <a:pt x="1388" y="540"/>
                      <a:pt x="1114" y="27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63D5E850-0618-4D23-8F78-D04A64E82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189038"/>
                <a:ext cx="1489075" cy="1501775"/>
              </a:xfrm>
              <a:custGeom>
                <a:avLst/>
                <a:gdLst/>
                <a:ahLst/>
                <a:cxnLst>
                  <a:cxn ang="0">
                    <a:pos x="462" y="557"/>
                  </a:cxn>
                  <a:cxn ang="0">
                    <a:pos x="0" y="1288"/>
                  </a:cxn>
                  <a:cxn ang="0">
                    <a:pos x="201" y="1433"/>
                  </a:cxn>
                  <a:cxn ang="0">
                    <a:pos x="349" y="1632"/>
                  </a:cxn>
                  <a:cxn ang="0">
                    <a:pos x="1073" y="1160"/>
                  </a:cxn>
                  <a:cxn ang="0">
                    <a:pos x="1589" y="24"/>
                  </a:cxn>
                  <a:cxn ang="0">
                    <a:pos x="462" y="557"/>
                  </a:cxn>
                </a:cxnLst>
                <a:rect l="0" t="0" r="r" b="b"/>
                <a:pathLst>
                  <a:path w="1618" h="1632">
                    <a:moveTo>
                      <a:pt x="462" y="557"/>
                    </a:moveTo>
                    <a:cubicBezTo>
                      <a:pt x="236" y="786"/>
                      <a:pt x="78" y="1044"/>
                      <a:pt x="0" y="1288"/>
                    </a:cubicBezTo>
                    <a:cubicBezTo>
                      <a:pt x="72" y="1325"/>
                      <a:pt x="140" y="1373"/>
                      <a:pt x="201" y="1433"/>
                    </a:cubicBezTo>
                    <a:cubicBezTo>
                      <a:pt x="262" y="1493"/>
                      <a:pt x="311" y="1560"/>
                      <a:pt x="349" y="1632"/>
                    </a:cubicBezTo>
                    <a:cubicBezTo>
                      <a:pt x="591" y="1550"/>
                      <a:pt x="847" y="1389"/>
                      <a:pt x="1073" y="1160"/>
                    </a:cubicBezTo>
                    <a:cubicBezTo>
                      <a:pt x="1432" y="796"/>
                      <a:pt x="1618" y="358"/>
                      <a:pt x="1589" y="24"/>
                    </a:cubicBezTo>
                    <a:cubicBezTo>
                      <a:pt x="1255" y="0"/>
                      <a:pt x="820" y="193"/>
                      <a:pt x="462" y="557"/>
                    </a:cubicBezTo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E0FC1F57-5D6D-4679-B0A2-95FEF155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200" y="1208088"/>
                <a:ext cx="1314450" cy="1482725"/>
              </a:xfrm>
              <a:custGeom>
                <a:avLst/>
                <a:gdLst/>
                <a:ahLst/>
                <a:cxnLst>
                  <a:cxn ang="0">
                    <a:pos x="1399" y="2"/>
                  </a:cxn>
                  <a:cxn ang="0">
                    <a:pos x="0" y="1401"/>
                  </a:cxn>
                  <a:cxn ang="0">
                    <a:pos x="11" y="1411"/>
                  </a:cxn>
                  <a:cxn ang="0">
                    <a:pos x="159" y="1610"/>
                  </a:cxn>
                  <a:cxn ang="0">
                    <a:pos x="883" y="1138"/>
                  </a:cxn>
                  <a:cxn ang="0">
                    <a:pos x="1399" y="2"/>
                  </a:cxn>
                </a:cxnLst>
                <a:rect l="0" t="0" r="r" b="b"/>
                <a:pathLst>
                  <a:path w="1428" h="1610">
                    <a:moveTo>
                      <a:pt x="1399" y="2"/>
                    </a:moveTo>
                    <a:cubicBezTo>
                      <a:pt x="1361" y="0"/>
                      <a:pt x="0" y="1401"/>
                      <a:pt x="0" y="1401"/>
                    </a:cubicBezTo>
                    <a:cubicBezTo>
                      <a:pt x="4" y="1405"/>
                      <a:pt x="7" y="1408"/>
                      <a:pt x="11" y="1411"/>
                    </a:cubicBezTo>
                    <a:cubicBezTo>
                      <a:pt x="72" y="1471"/>
                      <a:pt x="121" y="1538"/>
                      <a:pt x="159" y="1610"/>
                    </a:cubicBezTo>
                    <a:cubicBezTo>
                      <a:pt x="401" y="1528"/>
                      <a:pt x="657" y="1367"/>
                      <a:pt x="883" y="1138"/>
                    </a:cubicBezTo>
                    <a:cubicBezTo>
                      <a:pt x="1242" y="774"/>
                      <a:pt x="1428" y="336"/>
                      <a:pt x="1399" y="2"/>
                    </a:cubicBezTo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BCDEC49C-C60A-418F-9A81-818012E9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7" y="2097088"/>
                <a:ext cx="630238" cy="638175"/>
              </a:xfrm>
              <a:custGeom>
                <a:avLst/>
                <a:gdLst/>
                <a:ahLst/>
                <a:cxnLst>
                  <a:cxn ang="0">
                    <a:pos x="276" y="282"/>
                  </a:cxn>
                  <a:cxn ang="0">
                    <a:pos x="0" y="694"/>
                  </a:cxn>
                  <a:cxn ang="0">
                    <a:pos x="407" y="411"/>
                  </a:cxn>
                  <a:cxn ang="0">
                    <a:pos x="684" y="0"/>
                  </a:cxn>
                  <a:cxn ang="0">
                    <a:pos x="276" y="282"/>
                  </a:cxn>
                </a:cxnLst>
                <a:rect l="0" t="0" r="r" b="b"/>
                <a:pathLst>
                  <a:path w="684" h="694">
                    <a:moveTo>
                      <a:pt x="276" y="282"/>
                    </a:moveTo>
                    <a:cubicBezTo>
                      <a:pt x="127" y="433"/>
                      <a:pt x="24" y="591"/>
                      <a:pt x="0" y="694"/>
                    </a:cubicBezTo>
                    <a:cubicBezTo>
                      <a:pt x="102" y="668"/>
                      <a:pt x="258" y="563"/>
                      <a:pt x="407" y="411"/>
                    </a:cubicBezTo>
                    <a:cubicBezTo>
                      <a:pt x="556" y="260"/>
                      <a:pt x="659" y="103"/>
                      <a:pt x="684" y="0"/>
                    </a:cubicBezTo>
                    <a:cubicBezTo>
                      <a:pt x="581" y="26"/>
                      <a:pt x="425" y="131"/>
                      <a:pt x="276" y="282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347A85F-FC8D-4404-A6B2-306FB28E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225" y="1328738"/>
                <a:ext cx="468313" cy="468313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2" y="28"/>
                  </a:cxn>
                  <a:cxn ang="0">
                    <a:pos x="479" y="509"/>
                  </a:cxn>
                  <a:cxn ang="0">
                    <a:pos x="509" y="446"/>
                  </a:cxn>
                  <a:cxn ang="0">
                    <a:pos x="57" y="0"/>
                  </a:cxn>
                </a:cxnLst>
                <a:rect l="0" t="0" r="r" b="b"/>
                <a:pathLst>
                  <a:path w="509" h="509">
                    <a:moveTo>
                      <a:pt x="57" y="0"/>
                    </a:moveTo>
                    <a:cubicBezTo>
                      <a:pt x="24" y="15"/>
                      <a:pt x="2" y="28"/>
                      <a:pt x="2" y="28"/>
                    </a:cubicBezTo>
                    <a:cubicBezTo>
                      <a:pt x="0" y="28"/>
                      <a:pt x="288" y="254"/>
                      <a:pt x="479" y="509"/>
                    </a:cubicBezTo>
                    <a:cubicBezTo>
                      <a:pt x="479" y="509"/>
                      <a:pt x="503" y="462"/>
                      <a:pt x="509" y="446"/>
                    </a:cubicBezTo>
                    <a:cubicBezTo>
                      <a:pt x="505" y="287"/>
                      <a:pt x="274" y="7"/>
                      <a:pt x="5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D65186C5-5C50-48B0-80B8-F4CE6E582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19200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Oval 32">
                <a:extLst>
                  <a:ext uri="{FF2B5EF4-FFF2-40B4-BE49-F238E27FC236}">
                    <a16:creationId xmlns:a16="http://schemas.microsoft.com/office/drawing/2014/main" id="{9F259EEF-FAFE-4CE0-ADDB-BEA7BAD84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FD50CA66-F13E-47C6-BB09-7E0C2C779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Oval 34">
                <a:extLst>
                  <a:ext uri="{FF2B5EF4-FFF2-40B4-BE49-F238E27FC236}">
                    <a16:creationId xmlns:a16="http://schemas.microsoft.com/office/drawing/2014/main" id="{DE4DA088-8BDE-46A8-A8A0-8EB5AC576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0DFFFDD3-8441-4902-98B1-14554D61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01493456-98D5-4EC6-BACF-1403A00F6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2375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2B93356C-8D0B-45F8-A9B6-DC2ADD9A49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6662" y="1222375"/>
                <a:ext cx="4763" cy="1158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62"/>
                  </a:cxn>
                  <a:cxn ang="0">
                    <a:pos x="0" y="126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26">
                    <a:moveTo>
                      <a:pt x="1" y="0"/>
                    </a:moveTo>
                    <a:cubicBezTo>
                      <a:pt x="2" y="20"/>
                      <a:pt x="3" y="41"/>
                      <a:pt x="3" y="62"/>
                    </a:cubicBezTo>
                    <a:cubicBezTo>
                      <a:pt x="3" y="83"/>
                      <a:pt x="2" y="104"/>
                      <a:pt x="0" y="126"/>
                    </a:cubicBezTo>
                    <a:cubicBezTo>
                      <a:pt x="4" y="83"/>
                      <a:pt x="4" y="41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4C336A78-A76B-49D7-92C9-E769BF43E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211263"/>
                <a:ext cx="3175" cy="682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7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7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3" y="25"/>
                      <a:pt x="4" y="49"/>
                      <a:pt x="4" y="74"/>
                    </a:cubicBezTo>
                    <a:cubicBezTo>
                      <a:pt x="4" y="53"/>
                      <a:pt x="3" y="3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7"/>
                      <a:pt x="1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10D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2E431673-2FA8-4355-93A4-584EDA375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338263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1">
                <a:extLst>
                  <a:ext uri="{FF2B5EF4-FFF2-40B4-BE49-F238E27FC236}">
                    <a16:creationId xmlns:a16="http://schemas.microsoft.com/office/drawing/2014/main" id="{C5D4D288-EF04-49EB-ACE2-600551173C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5250" y="1797050"/>
                <a:ext cx="1001713" cy="893763"/>
              </a:xfrm>
              <a:custGeom>
                <a:avLst/>
                <a:gdLst/>
                <a:ahLst/>
                <a:cxnLst>
                  <a:cxn ang="0">
                    <a:pos x="72" y="943"/>
                  </a:cxn>
                  <a:cxn ang="0">
                    <a:pos x="0" y="970"/>
                  </a:cxn>
                  <a:cxn ang="0">
                    <a:pos x="0" y="970"/>
                  </a:cxn>
                  <a:cxn ang="0">
                    <a:pos x="72" y="943"/>
                  </a:cxn>
                  <a:cxn ang="0">
                    <a:pos x="72" y="943"/>
                  </a:cxn>
                  <a:cxn ang="0">
                    <a:pos x="1088" y="0"/>
                  </a:cxn>
                  <a:cxn ang="0">
                    <a:pos x="724" y="498"/>
                  </a:cxn>
                  <a:cxn ang="0">
                    <a:pos x="1088" y="0"/>
                  </a:cxn>
                  <a:cxn ang="0">
                    <a:pos x="1088" y="0"/>
                  </a:cxn>
                </a:cxnLst>
                <a:rect l="0" t="0" r="r" b="b"/>
                <a:pathLst>
                  <a:path w="1088" h="970">
                    <a:moveTo>
                      <a:pt x="72" y="943"/>
                    </a:moveTo>
                    <a:cubicBezTo>
                      <a:pt x="48" y="953"/>
                      <a:pt x="24" y="962"/>
                      <a:pt x="0" y="970"/>
                    </a:cubicBezTo>
                    <a:cubicBezTo>
                      <a:pt x="0" y="970"/>
                      <a:pt x="0" y="970"/>
                      <a:pt x="0" y="970"/>
                    </a:cubicBezTo>
                    <a:cubicBezTo>
                      <a:pt x="24" y="962"/>
                      <a:pt x="48" y="953"/>
                      <a:pt x="72" y="943"/>
                    </a:cubicBezTo>
                    <a:cubicBezTo>
                      <a:pt x="72" y="943"/>
                      <a:pt x="72" y="943"/>
                      <a:pt x="72" y="943"/>
                    </a:cubicBezTo>
                    <a:moveTo>
                      <a:pt x="1088" y="0"/>
                    </a:moveTo>
                    <a:cubicBezTo>
                      <a:pt x="1001" y="170"/>
                      <a:pt x="879" y="341"/>
                      <a:pt x="724" y="498"/>
                    </a:cubicBezTo>
                    <a:cubicBezTo>
                      <a:pt x="879" y="341"/>
                      <a:pt x="1001" y="170"/>
                      <a:pt x="1088" y="0"/>
                    </a:cubicBezTo>
                    <a:cubicBezTo>
                      <a:pt x="1088" y="0"/>
                      <a:pt x="1088" y="0"/>
                      <a:pt x="1088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">
                <a:extLst>
                  <a:ext uri="{FF2B5EF4-FFF2-40B4-BE49-F238E27FC236}">
                    <a16:creationId xmlns:a16="http://schemas.microsoft.com/office/drawing/2014/main" id="{672BAD11-B21E-40D6-892D-7F7B91FE3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2493963"/>
                <a:ext cx="317500" cy="171450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0" y="186"/>
                  </a:cxn>
                  <a:cxn ang="0">
                    <a:pos x="0" y="186"/>
                  </a:cxn>
                  <a:cxn ang="0">
                    <a:pos x="344" y="0"/>
                  </a:cxn>
                </a:cxnLst>
                <a:rect l="0" t="0" r="r" b="b"/>
                <a:pathLst>
                  <a:path w="344" h="186">
                    <a:moveTo>
                      <a:pt x="344" y="0"/>
                    </a:moveTo>
                    <a:cubicBezTo>
                      <a:pt x="230" y="79"/>
                      <a:pt x="114" y="141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14" y="141"/>
                      <a:pt x="230" y="79"/>
                      <a:pt x="344" y="0"/>
                    </a:cubicBezTo>
                  </a:path>
                </a:pathLst>
              </a:custGeom>
              <a:solidFill>
                <a:srgbClr val="5F070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62EA6CF5-C5EE-4A6E-A676-19F5DE9AD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3" y="1203327"/>
                <a:ext cx="541338" cy="53975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233" y="357"/>
                  </a:cxn>
                  <a:cxn ang="0">
                    <a:pos x="452" y="587"/>
                  </a:cxn>
                  <a:cxn ang="0">
                    <a:pos x="573" y="12"/>
                  </a:cxn>
                  <a:cxn ang="0">
                    <a:pos x="0" y="142"/>
                  </a:cxn>
                </a:cxnLst>
                <a:rect l="0" t="0" r="r" b="b"/>
                <a:pathLst>
                  <a:path w="588" h="587">
                    <a:moveTo>
                      <a:pt x="0" y="142"/>
                    </a:moveTo>
                    <a:cubicBezTo>
                      <a:pt x="79" y="210"/>
                      <a:pt x="157" y="281"/>
                      <a:pt x="233" y="357"/>
                    </a:cubicBezTo>
                    <a:cubicBezTo>
                      <a:pt x="310" y="433"/>
                      <a:pt x="383" y="510"/>
                      <a:pt x="452" y="587"/>
                    </a:cubicBezTo>
                    <a:cubicBezTo>
                      <a:pt x="546" y="384"/>
                      <a:pt x="588" y="184"/>
                      <a:pt x="573" y="12"/>
                    </a:cubicBezTo>
                    <a:cubicBezTo>
                      <a:pt x="401" y="0"/>
                      <a:pt x="202" y="45"/>
                      <a:pt x="0" y="142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25FBA58-8EB3-4C74-8D0E-C2282B71EE7E}"/>
              </a:ext>
            </a:extLst>
          </p:cNvPr>
          <p:cNvSpPr txBox="1">
            <a:spLocks/>
          </p:cNvSpPr>
          <p:nvPr/>
        </p:nvSpPr>
        <p:spPr>
          <a:xfrm>
            <a:off x="3057800" y="2741275"/>
            <a:ext cx="371495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1" name="Footer Text">
            <a:extLst>
              <a:ext uri="{FF2B5EF4-FFF2-40B4-BE49-F238E27FC236}">
                <a16:creationId xmlns:a16="http://schemas.microsoft.com/office/drawing/2014/main" id="{742EC7BD-E4CD-43C9-A8E9-41337A3CF56A}"/>
              </a:ext>
            </a:extLst>
          </p:cNvPr>
          <p:cNvSpPr txBox="1"/>
          <p:nvPr/>
        </p:nvSpPr>
        <p:spPr>
          <a:xfrm flipH="1">
            <a:off x="894086" y="2093735"/>
            <a:ext cx="1848515" cy="370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/>
                <a:cs typeface="+mn-ea"/>
                <a:sym typeface="+mn-lt"/>
              </a:rPr>
              <a:t>此部分内容作为文字排版占位显示</a:t>
            </a: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cs typeface="+mn-ea"/>
                <a:sym typeface="+mn-lt"/>
              </a:rPr>
              <a:t>（建议使用主题字体）</a:t>
            </a:r>
            <a:endParaRPr lang="en-US" sz="1000" dirty="0">
              <a:cs typeface="+mn-ea"/>
              <a:sym typeface="+mn-lt"/>
            </a:endParaRPr>
          </a:p>
        </p:txBody>
      </p:sp>
      <p:sp>
        <p:nvSpPr>
          <p:cNvPr id="12" name="Rectangle 753">
            <a:extLst>
              <a:ext uri="{FF2B5EF4-FFF2-40B4-BE49-F238E27FC236}">
                <a16:creationId xmlns:a16="http://schemas.microsoft.com/office/drawing/2014/main" id="{CC00378D-F3DF-42ED-8D56-63FA1ACE4021}"/>
              </a:ext>
            </a:extLst>
          </p:cNvPr>
          <p:cNvSpPr/>
          <p:nvPr/>
        </p:nvSpPr>
        <p:spPr>
          <a:xfrm>
            <a:off x="894085" y="1848428"/>
            <a:ext cx="1848515" cy="2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chemeClr val="accent3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Footer Text">
            <a:extLst>
              <a:ext uri="{FF2B5EF4-FFF2-40B4-BE49-F238E27FC236}">
                <a16:creationId xmlns:a16="http://schemas.microsoft.com/office/drawing/2014/main" id="{C7B6ADC8-6405-49E8-8E30-545C44899899}"/>
              </a:ext>
            </a:extLst>
          </p:cNvPr>
          <p:cNvSpPr txBox="1"/>
          <p:nvPr/>
        </p:nvSpPr>
        <p:spPr>
          <a:xfrm flipH="1">
            <a:off x="6401401" y="2974997"/>
            <a:ext cx="1848515" cy="370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/>
                <a:cs typeface="+mn-ea"/>
                <a:sym typeface="+mn-lt"/>
              </a:rPr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ea"/>
                <a:sym typeface="+mn-lt"/>
              </a:rPr>
              <a:t>（建议使用主题字体）</a:t>
            </a:r>
            <a:endParaRPr lang="en-US" sz="1000" dirty="0">
              <a:cs typeface="+mn-ea"/>
              <a:sym typeface="+mn-lt"/>
            </a:endParaRPr>
          </a:p>
        </p:txBody>
      </p:sp>
      <p:sp>
        <p:nvSpPr>
          <p:cNvPr id="14" name="Rectangle 756">
            <a:extLst>
              <a:ext uri="{FF2B5EF4-FFF2-40B4-BE49-F238E27FC236}">
                <a16:creationId xmlns:a16="http://schemas.microsoft.com/office/drawing/2014/main" id="{2B127D10-361A-4BA0-B38F-A1D0866088BB}"/>
              </a:ext>
            </a:extLst>
          </p:cNvPr>
          <p:cNvSpPr/>
          <p:nvPr/>
        </p:nvSpPr>
        <p:spPr>
          <a:xfrm>
            <a:off x="6401401" y="2729689"/>
            <a:ext cx="1848515" cy="245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>
                <a:solidFill>
                  <a:schemeClr val="accent4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F4F6577-ACA6-464C-9F25-2F13F54E946F}"/>
              </a:ext>
            </a:extLst>
          </p:cNvPr>
          <p:cNvSpPr txBox="1">
            <a:spLocks/>
          </p:cNvSpPr>
          <p:nvPr/>
        </p:nvSpPr>
        <p:spPr>
          <a:xfrm>
            <a:off x="5324854" y="2650681"/>
            <a:ext cx="465272" cy="3877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4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4678D29-4734-43CC-9ABD-FB44847BD992}"/>
              </a:ext>
            </a:extLst>
          </p:cNvPr>
          <p:cNvSpPr txBox="1">
            <a:spLocks/>
          </p:cNvSpPr>
          <p:nvPr/>
        </p:nvSpPr>
        <p:spPr>
          <a:xfrm>
            <a:off x="3934209" y="2376584"/>
            <a:ext cx="746598" cy="54486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8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7" name="文本框 15">
            <a:extLst>
              <a:ext uri="{FF2B5EF4-FFF2-40B4-BE49-F238E27FC236}">
                <a16:creationId xmlns:a16="http://schemas.microsoft.com/office/drawing/2014/main" id="{31AC325E-7673-4301-BB98-7ABF04E8B932}"/>
              </a:ext>
            </a:extLst>
          </p:cNvPr>
          <p:cNvSpPr txBox="1"/>
          <p:nvPr/>
        </p:nvSpPr>
        <p:spPr>
          <a:xfrm>
            <a:off x="2536359" y="3551908"/>
            <a:ext cx="3718698" cy="276999"/>
          </a:xfrm>
          <a:prstGeom prst="rect">
            <a:avLst/>
          </a:prstGeom>
          <a:noFill/>
        </p:spPr>
        <p:txBody>
          <a:bodyPr wrap="square" rtlCol="0" anchor="ctr" anchorCtr="1">
            <a:normAutofit fontScale="85000" lnSpcReduction="20000"/>
          </a:bodyPr>
          <a:lstStyle/>
          <a:p>
            <a:pPr algn="ctr"/>
            <a:r>
              <a:rPr lang="zh-CN" altLang="en-US" b="1" dirty="0">
                <a:solidFill>
                  <a:srgbClr val="930B18"/>
                </a:solidFill>
              </a:rPr>
              <a:t>标题文本预设</a:t>
            </a:r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96DE404A-3176-4952-98B4-2BAB04F78899}"/>
              </a:ext>
            </a:extLst>
          </p:cNvPr>
          <p:cNvSpPr txBox="1"/>
          <p:nvPr/>
        </p:nvSpPr>
        <p:spPr>
          <a:xfrm>
            <a:off x="2528997" y="3828907"/>
            <a:ext cx="3733422" cy="464952"/>
          </a:xfrm>
          <a:prstGeom prst="rect">
            <a:avLst/>
          </a:prstGeom>
          <a:noFill/>
        </p:spPr>
        <p:txBody>
          <a:bodyPr wrap="square" rtlCol="0" anchor="t" anchorCtr="1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/>
              </a:rPr>
              <a:t>此部分内容作为文字排版占位显示（建议使用主题字体</a:t>
            </a:r>
            <a:r>
              <a:rPr lang="zh-CN" altLang="en-US" sz="1100"/>
              <a:t>）。</a:t>
            </a:r>
            <a:endParaRPr lang="en-US" altLang="zh-CN" sz="1100"/>
          </a:p>
          <a:p>
            <a:pPr algn="ctr">
              <a:lnSpc>
                <a:spcPct val="150000"/>
              </a:lnSpc>
            </a:pPr>
            <a:r>
              <a:rPr lang="zh-CN" altLang="en-US" sz="1100"/>
              <a:t>如</a:t>
            </a:r>
            <a:r>
              <a:rPr lang="zh-CN" altLang="en-US" sz="1100" dirty="0"/>
              <a:t>需更改请在（设置形状格式）菜单下（文本选项）中调整</a:t>
            </a: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BBFF34C2-F877-623D-0E2A-0623C2B115A1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459" name="Picture 458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456" name="任意多边形 7">
              <a:extLst>
                <a:ext uri="{FF2B5EF4-FFF2-40B4-BE49-F238E27FC236}">
                  <a16:creationId xmlns:a16="http://schemas.microsoft.com/office/drawing/2014/main" id="{0D7751DE-2061-10EB-0CFC-44CA24C7D87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任意多边形 8">
              <a:extLst>
                <a:ext uri="{FF2B5EF4-FFF2-40B4-BE49-F238E27FC236}">
                  <a16:creationId xmlns:a16="http://schemas.microsoft.com/office/drawing/2014/main" id="{C508E947-43AE-2874-5228-5BD2B16E33A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Title 1">
              <a:extLst>
                <a:ext uri="{FF2B5EF4-FFF2-40B4-BE49-F238E27FC236}">
                  <a16:creationId xmlns:a16="http://schemas.microsoft.com/office/drawing/2014/main" id="{B2EDD883-1AB4-2031-99F1-515C7A0404C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8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6"/>
          <p:cNvSpPr>
            <a:spLocks noChangeAspect="1"/>
          </p:cNvSpPr>
          <p:nvPr/>
        </p:nvSpPr>
        <p:spPr bwMode="auto">
          <a:xfrm>
            <a:off x="1278526" y="3061323"/>
            <a:ext cx="389152" cy="3892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17"/>
          <p:cNvSpPr>
            <a:spLocks noChangeAspect="1"/>
          </p:cNvSpPr>
          <p:nvPr/>
        </p:nvSpPr>
        <p:spPr bwMode="auto">
          <a:xfrm>
            <a:off x="7399290" y="2989286"/>
            <a:ext cx="357107" cy="357200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Freeform: Shape 18"/>
          <p:cNvSpPr>
            <a:spLocks noChangeAspect="1"/>
          </p:cNvSpPr>
          <p:nvPr/>
        </p:nvSpPr>
        <p:spPr bwMode="auto">
          <a:xfrm>
            <a:off x="7486367" y="1165139"/>
            <a:ext cx="337574" cy="3714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9"/>
          <p:cNvSpPr>
            <a:spLocks noChangeAspect="1"/>
          </p:cNvSpPr>
          <p:nvPr/>
        </p:nvSpPr>
        <p:spPr bwMode="auto">
          <a:xfrm>
            <a:off x="1304778" y="1401646"/>
            <a:ext cx="408869" cy="407340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rgbClr val="6B081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8" name="组合 37"/>
          <p:cNvGrpSpPr/>
          <p:nvPr/>
        </p:nvGrpSpPr>
        <p:grpSpPr>
          <a:xfrm>
            <a:off x="4923154" y="1208840"/>
            <a:ext cx="978694" cy="1662112"/>
            <a:chOff x="4923154" y="1208840"/>
            <a:chExt cx="978694" cy="1662112"/>
          </a:xfrm>
        </p:grpSpPr>
        <p:sp>
          <p:nvSpPr>
            <p:cNvPr id="5" name="Freeform: Shape 4"/>
            <p:cNvSpPr>
              <a:spLocks/>
            </p:cNvSpPr>
            <p:nvPr/>
          </p:nvSpPr>
          <p:spPr bwMode="auto">
            <a:xfrm rot="6735232">
              <a:off x="4581445" y="1550549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TextBox 20"/>
            <p:cNvSpPr txBox="1"/>
            <p:nvPr/>
          </p:nvSpPr>
          <p:spPr>
            <a:xfrm rot="17488811">
              <a:off x="4989513" y="1947936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068522" y="2870952"/>
            <a:ext cx="1662112" cy="978694"/>
            <a:chOff x="4068522" y="2870952"/>
            <a:chExt cx="1662112" cy="978694"/>
          </a:xfrm>
        </p:grpSpPr>
        <p:sp>
          <p:nvSpPr>
            <p:cNvPr id="6" name="Freeform: Shape 5"/>
            <p:cNvSpPr>
              <a:spLocks/>
            </p:cNvSpPr>
            <p:nvPr/>
          </p:nvSpPr>
          <p:spPr bwMode="auto">
            <a:xfrm>
              <a:off x="4068522" y="2870952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rgbClr val="6B081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TextBox 21"/>
            <p:cNvSpPr txBox="1"/>
            <p:nvPr/>
          </p:nvSpPr>
          <p:spPr>
            <a:xfrm>
              <a:off x="4484078" y="3234204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90547" y="1896675"/>
            <a:ext cx="1662112" cy="978694"/>
            <a:chOff x="3090547" y="1896675"/>
            <a:chExt cx="1662112" cy="978694"/>
          </a:xfrm>
        </p:grpSpPr>
        <p:sp>
          <p:nvSpPr>
            <p:cNvPr id="4" name="Freeform: Shape 3"/>
            <p:cNvSpPr>
              <a:spLocks/>
            </p:cNvSpPr>
            <p:nvPr/>
          </p:nvSpPr>
          <p:spPr bwMode="auto">
            <a:xfrm>
              <a:off x="3090547" y="1896675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TextBox 22"/>
            <p:cNvSpPr txBox="1"/>
            <p:nvPr/>
          </p:nvSpPr>
          <p:spPr>
            <a:xfrm>
              <a:off x="3519604" y="2255280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32255" y="2529582"/>
            <a:ext cx="978694" cy="1662112"/>
            <a:chOff x="3432255" y="2529582"/>
            <a:chExt cx="978694" cy="1662112"/>
          </a:xfrm>
        </p:grpSpPr>
        <p:sp>
          <p:nvSpPr>
            <p:cNvPr id="7" name="Freeform: Shape 6"/>
            <p:cNvSpPr>
              <a:spLocks/>
            </p:cNvSpPr>
            <p:nvPr/>
          </p:nvSpPr>
          <p:spPr bwMode="auto">
            <a:xfrm rot="5400000">
              <a:off x="3090546" y="2871291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23"/>
            <p:cNvSpPr txBox="1"/>
            <p:nvPr/>
          </p:nvSpPr>
          <p:spPr>
            <a:xfrm rot="16200000">
              <a:off x="3486583" y="3258632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16" name="Group 30"/>
          <p:cNvGrpSpPr/>
          <p:nvPr/>
        </p:nvGrpSpPr>
        <p:grpSpPr>
          <a:xfrm>
            <a:off x="6209674" y="1536567"/>
            <a:ext cx="1649021" cy="755243"/>
            <a:chOff x="8328247" y="2276873"/>
            <a:chExt cx="2198694" cy="1006991"/>
          </a:xfrm>
        </p:grpSpPr>
        <p:sp>
          <p:nvSpPr>
            <p:cNvPr id="30" name="TextBox 12"/>
            <p:cNvSpPr txBox="1"/>
            <p:nvPr/>
          </p:nvSpPr>
          <p:spPr>
            <a:xfrm>
              <a:off x="9295835" y="2276873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31" name="TextBox 25"/>
            <p:cNvSpPr txBox="1">
              <a:spLocks/>
            </p:cNvSpPr>
            <p:nvPr/>
          </p:nvSpPr>
          <p:spPr>
            <a:xfrm>
              <a:off x="8328247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7" name="Group 31"/>
          <p:cNvGrpSpPr/>
          <p:nvPr/>
        </p:nvGrpSpPr>
        <p:grpSpPr>
          <a:xfrm>
            <a:off x="6156176" y="3346486"/>
            <a:ext cx="1649021" cy="755243"/>
            <a:chOff x="8328247" y="2276873"/>
            <a:chExt cx="2198694" cy="1006991"/>
          </a:xfrm>
        </p:grpSpPr>
        <p:sp>
          <p:nvSpPr>
            <p:cNvPr id="28" name="TextBox 32"/>
            <p:cNvSpPr txBox="1"/>
            <p:nvPr/>
          </p:nvSpPr>
          <p:spPr>
            <a:xfrm>
              <a:off x="9295835" y="2276873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9" name="TextBox 33"/>
            <p:cNvSpPr txBox="1">
              <a:spLocks/>
            </p:cNvSpPr>
            <p:nvPr/>
          </p:nvSpPr>
          <p:spPr>
            <a:xfrm>
              <a:off x="8328247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1304778" y="1808986"/>
            <a:ext cx="1649020" cy="755243"/>
            <a:chOff x="1197898" y="2503545"/>
            <a:chExt cx="2198693" cy="1006991"/>
          </a:xfrm>
        </p:grpSpPr>
        <p:sp>
          <p:nvSpPr>
            <p:cNvPr id="26" name="TextBox 35"/>
            <p:cNvSpPr txBox="1"/>
            <p:nvPr/>
          </p:nvSpPr>
          <p:spPr>
            <a:xfrm>
              <a:off x="1197898" y="2503545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A70C1B"/>
                  </a:solidFill>
                </a:rPr>
                <a:t>标题文本预设</a:t>
              </a:r>
            </a:p>
          </p:txBody>
        </p:sp>
        <p:sp>
          <p:nvSpPr>
            <p:cNvPr id="27" name="TextBox 36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1259632" y="3450575"/>
            <a:ext cx="1649020" cy="755243"/>
            <a:chOff x="1197898" y="2503545"/>
            <a:chExt cx="2198693" cy="1006991"/>
          </a:xfrm>
        </p:grpSpPr>
        <p:sp>
          <p:nvSpPr>
            <p:cNvPr id="24" name="TextBox 39"/>
            <p:cNvSpPr txBox="1"/>
            <p:nvPr/>
          </p:nvSpPr>
          <p:spPr>
            <a:xfrm>
              <a:off x="1197898" y="2503545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5" name="TextBox 40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sp>
        <p:nvSpPr>
          <p:cNvPr id="32" name="Freeform: Shape 4"/>
          <p:cNvSpPr>
            <a:spLocks/>
          </p:cNvSpPr>
          <p:nvPr/>
        </p:nvSpPr>
        <p:spPr bwMode="auto">
          <a:xfrm rot="3166710">
            <a:off x="2813076" y="4118079"/>
            <a:ext cx="1381062" cy="813205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3" name="Freeform: Shape 4"/>
          <p:cNvSpPr>
            <a:spLocks/>
          </p:cNvSpPr>
          <p:nvPr/>
        </p:nvSpPr>
        <p:spPr bwMode="auto">
          <a:xfrm rot="1526578">
            <a:off x="7475585" y="4603494"/>
            <a:ext cx="696712" cy="410242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Freeform: Shape 4"/>
          <p:cNvSpPr>
            <a:spLocks/>
          </p:cNvSpPr>
          <p:nvPr/>
        </p:nvSpPr>
        <p:spPr bwMode="auto">
          <a:xfrm rot="6735232">
            <a:off x="-415703" y="4425016"/>
            <a:ext cx="1302927" cy="767197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E0598FA-1AEB-0755-F2E7-286BDEBB49E9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80" name="Picture 79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41" name="任意多边形 7">
              <a:extLst>
                <a:ext uri="{FF2B5EF4-FFF2-40B4-BE49-F238E27FC236}">
                  <a16:creationId xmlns:a16="http://schemas.microsoft.com/office/drawing/2014/main" id="{1B900493-2621-2F2F-A9B9-6E3C7B32DF6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 8">
              <a:extLst>
                <a:ext uri="{FF2B5EF4-FFF2-40B4-BE49-F238E27FC236}">
                  <a16:creationId xmlns:a16="http://schemas.microsoft.com/office/drawing/2014/main" id="{9800A4BB-D817-A08D-C47C-5F057773A19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62C92BB5-C4E6-97E6-7F4A-9B9F668CDB7F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7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3505A62-FE69-694F-95E5-03BCCFD5CD4A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9BBBF71B-D0D4-102F-A69E-518DA27DEBA1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AAE3D3AC-87AD-73D4-D897-05C691AAE901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09FD2E9-64E3-36B3-BCB3-9B7571B882D2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同题讨论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FFECEBD3-2457-3965-7DD9-A62ED7E5360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6FE378-13F5-6D8B-9DE4-0EF1BC72F203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3BD1C7C5-066E-9CA6-9F42-6C73CD752990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77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8260" y="1422980"/>
            <a:ext cx="1842997" cy="672991"/>
            <a:chOff x="1518803" y="3430058"/>
            <a:chExt cx="2457329" cy="897321"/>
          </a:xfrm>
        </p:grpSpPr>
        <p:sp>
          <p:nvSpPr>
            <p:cNvPr id="23" name="文本框 8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 dirty="0">
                  <a:solidFill>
                    <a:srgbClr val="930B18"/>
                  </a:solidFill>
                </a:rPr>
                <a:t>标题文本预设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82597" y="1422980"/>
            <a:ext cx="1842997" cy="672991"/>
            <a:chOff x="8268607" y="3017352"/>
            <a:chExt cx="2457329" cy="897321"/>
          </a:xfrm>
        </p:grpSpPr>
        <p:sp>
          <p:nvSpPr>
            <p:cNvPr id="21" name="文本框 11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8260" y="3352880"/>
            <a:ext cx="1842997" cy="672991"/>
            <a:chOff x="1518803" y="3430058"/>
            <a:chExt cx="2457329" cy="897321"/>
          </a:xfrm>
        </p:grpSpPr>
        <p:sp>
          <p:nvSpPr>
            <p:cNvPr id="19" name="文本框 14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82597" y="3352880"/>
            <a:ext cx="1842997" cy="672991"/>
            <a:chOff x="8268607" y="3017352"/>
            <a:chExt cx="2457329" cy="897321"/>
          </a:xfrm>
        </p:grpSpPr>
        <p:sp>
          <p:nvSpPr>
            <p:cNvPr id="17" name="文本框 17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190788" y="871172"/>
            <a:ext cx="1261195" cy="1929890"/>
            <a:chOff x="3190788" y="871172"/>
            <a:chExt cx="1261195" cy="1929890"/>
          </a:xfrm>
        </p:grpSpPr>
        <p:sp>
          <p:nvSpPr>
            <p:cNvPr id="26" name="箭头: 下 25"/>
            <p:cNvSpPr/>
            <p:nvPr/>
          </p:nvSpPr>
          <p:spPr>
            <a:xfrm rot="18900000" flipH="1">
              <a:off x="3220751" y="871172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rgbClr val="8E0A1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3190788" y="1269508"/>
              <a:ext cx="386288" cy="317495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文本框 4"/>
            <p:cNvSpPr txBox="1"/>
            <p:nvPr/>
          </p:nvSpPr>
          <p:spPr>
            <a:xfrm>
              <a:off x="4084098" y="2050251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71423" y="2628339"/>
            <a:ext cx="1929890" cy="1294661"/>
            <a:chOff x="2871423" y="2628339"/>
            <a:chExt cx="1929890" cy="1294661"/>
          </a:xfrm>
        </p:grpSpPr>
        <p:sp>
          <p:nvSpPr>
            <p:cNvPr id="27" name="箭头: 下 26"/>
            <p:cNvSpPr/>
            <p:nvPr/>
          </p:nvSpPr>
          <p:spPr>
            <a:xfrm rot="13500000">
              <a:off x="3220752" y="2342439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3283735" y="3544648"/>
              <a:ext cx="200394" cy="360708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文本框 23"/>
            <p:cNvSpPr txBox="1"/>
            <p:nvPr/>
          </p:nvSpPr>
          <p:spPr>
            <a:xfrm>
              <a:off x="4084098" y="2628339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42689" y="1220501"/>
            <a:ext cx="1929890" cy="1268331"/>
            <a:chOff x="4342689" y="1220501"/>
            <a:chExt cx="1929890" cy="1268331"/>
          </a:xfrm>
        </p:grpSpPr>
        <p:sp>
          <p:nvSpPr>
            <p:cNvPr id="28" name="箭头: 下 27"/>
            <p:cNvSpPr/>
            <p:nvPr/>
          </p:nvSpPr>
          <p:spPr>
            <a:xfrm rot="2700000" flipH="1">
              <a:off x="4692018" y="871172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510879" y="1235469"/>
              <a:ext cx="386288" cy="38557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文本框 24"/>
            <p:cNvSpPr txBox="1"/>
            <p:nvPr/>
          </p:nvSpPr>
          <p:spPr>
            <a:xfrm>
              <a:off x="4712748" y="2050251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92018" y="2342438"/>
            <a:ext cx="1231232" cy="1929890"/>
            <a:chOff x="4692018" y="2342438"/>
            <a:chExt cx="1231232" cy="1929890"/>
          </a:xfrm>
        </p:grpSpPr>
        <p:sp>
          <p:nvSpPr>
            <p:cNvPr id="25" name="箭头: 下 24"/>
            <p:cNvSpPr/>
            <p:nvPr/>
          </p:nvSpPr>
          <p:spPr>
            <a:xfrm rot="8100000">
              <a:off x="4692018" y="2342438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rgbClr val="6B081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5493834" y="3522459"/>
              <a:ext cx="420377" cy="405086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文本框 25"/>
            <p:cNvSpPr txBox="1"/>
            <p:nvPr/>
          </p:nvSpPr>
          <p:spPr>
            <a:xfrm>
              <a:off x="4712748" y="2628339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CB77532-2C89-C218-A604-2644B9AA836E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38" name="Picture 37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35" name="任意多边形 7">
              <a:extLst>
                <a:ext uri="{FF2B5EF4-FFF2-40B4-BE49-F238E27FC236}">
                  <a16:creationId xmlns:a16="http://schemas.microsoft.com/office/drawing/2014/main" id="{51612FC1-D9D2-2440-BC65-D4E052796A4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 8">
              <a:extLst>
                <a:ext uri="{FF2B5EF4-FFF2-40B4-BE49-F238E27FC236}">
                  <a16:creationId xmlns:a16="http://schemas.microsoft.com/office/drawing/2014/main" id="{6DF39DEC-A005-B6A8-20A1-EF8AF59E96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4F129921-91CD-B005-9A9C-A4141D4E383E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7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55"/>
          <p:cNvSpPr>
            <a:spLocks/>
          </p:cNvSpPr>
          <p:nvPr/>
        </p:nvSpPr>
        <p:spPr bwMode="auto">
          <a:xfrm>
            <a:off x="8001754" y="3749774"/>
            <a:ext cx="105385" cy="105385"/>
          </a:xfrm>
          <a:custGeom>
            <a:avLst/>
            <a:gdLst>
              <a:gd name="T0" fmla="*/ 72 w 86"/>
              <a:gd name="T1" fmla="*/ 86 h 86"/>
              <a:gd name="T2" fmla="*/ 0 w 86"/>
              <a:gd name="T3" fmla="*/ 18 h 86"/>
              <a:gd name="T4" fmla="*/ 18 w 86"/>
              <a:gd name="T5" fmla="*/ 0 h 86"/>
              <a:gd name="T6" fmla="*/ 86 w 86"/>
              <a:gd name="T7" fmla="*/ 72 h 86"/>
              <a:gd name="T8" fmla="*/ 72 w 86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86">
                <a:moveTo>
                  <a:pt x="72" y="86"/>
                </a:moveTo>
                <a:lnTo>
                  <a:pt x="0" y="18"/>
                </a:lnTo>
                <a:lnTo>
                  <a:pt x="18" y="0"/>
                </a:lnTo>
                <a:lnTo>
                  <a:pt x="86" y="72"/>
                </a:lnTo>
                <a:lnTo>
                  <a:pt x="72" y="86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1" name="Group 56"/>
          <p:cNvGrpSpPr/>
          <p:nvPr/>
        </p:nvGrpSpPr>
        <p:grpSpPr>
          <a:xfrm>
            <a:off x="5095084" y="1382267"/>
            <a:ext cx="2852770" cy="2746129"/>
            <a:chOff x="3200445" y="1228386"/>
            <a:chExt cx="2852761" cy="2746150"/>
          </a:xfrm>
        </p:grpSpPr>
        <p:sp>
          <p:nvSpPr>
            <p:cNvPr id="192" name="Freeform: Shape 218"/>
            <p:cNvSpPr>
              <a:spLocks/>
            </p:cNvSpPr>
            <p:nvPr/>
          </p:nvSpPr>
          <p:spPr bwMode="auto">
            <a:xfrm>
              <a:off x="3871972" y="1364407"/>
              <a:ext cx="162980" cy="164205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Freeform: Shape 219"/>
            <p:cNvSpPr>
              <a:spLocks/>
            </p:cNvSpPr>
            <p:nvPr/>
          </p:nvSpPr>
          <p:spPr bwMode="auto">
            <a:xfrm>
              <a:off x="4048431" y="1422001"/>
              <a:ext cx="35537" cy="49017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Freeform: Shape 220"/>
            <p:cNvSpPr>
              <a:spLocks/>
            </p:cNvSpPr>
            <p:nvPr/>
          </p:nvSpPr>
          <p:spPr bwMode="auto">
            <a:xfrm>
              <a:off x="3845012" y="1426903"/>
              <a:ext cx="18381" cy="13480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Freeform: Shape 221"/>
            <p:cNvSpPr>
              <a:spLocks/>
            </p:cNvSpPr>
            <p:nvPr/>
          </p:nvSpPr>
          <p:spPr bwMode="auto">
            <a:xfrm>
              <a:off x="4004316" y="1355829"/>
              <a:ext cx="40439" cy="40439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Freeform: Shape 222"/>
            <p:cNvSpPr>
              <a:spLocks/>
            </p:cNvSpPr>
            <p:nvPr/>
          </p:nvSpPr>
          <p:spPr bwMode="auto">
            <a:xfrm>
              <a:off x="4004316" y="1493075"/>
              <a:ext cx="40439" cy="44115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Freeform: Shape 223"/>
            <p:cNvSpPr>
              <a:spLocks/>
            </p:cNvSpPr>
            <p:nvPr/>
          </p:nvSpPr>
          <p:spPr bwMode="auto">
            <a:xfrm>
              <a:off x="3690610" y="1448960"/>
              <a:ext cx="357820" cy="22057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Freeform: Shape 224"/>
            <p:cNvSpPr>
              <a:spLocks/>
            </p:cNvSpPr>
            <p:nvPr/>
          </p:nvSpPr>
          <p:spPr bwMode="auto">
            <a:xfrm>
              <a:off x="5028761" y="3524809"/>
              <a:ext cx="318607" cy="344341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Freeform: Shape 225"/>
            <p:cNvSpPr>
              <a:spLocks/>
            </p:cNvSpPr>
            <p:nvPr/>
          </p:nvSpPr>
          <p:spPr bwMode="auto">
            <a:xfrm>
              <a:off x="4397674" y="3767441"/>
              <a:ext cx="283070" cy="207095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Freeform: Shape 226"/>
            <p:cNvSpPr>
              <a:spLocks/>
            </p:cNvSpPr>
            <p:nvPr/>
          </p:nvSpPr>
          <p:spPr bwMode="auto">
            <a:xfrm>
              <a:off x="5333889" y="1660957"/>
              <a:ext cx="273267" cy="159304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Freeform: Shape 227"/>
            <p:cNvSpPr>
              <a:spLocks/>
            </p:cNvSpPr>
            <p:nvPr/>
          </p:nvSpPr>
          <p:spPr bwMode="auto">
            <a:xfrm>
              <a:off x="5306930" y="1801879"/>
              <a:ext cx="269591" cy="159304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Freeform: Shape 228"/>
            <p:cNvSpPr>
              <a:spLocks/>
            </p:cNvSpPr>
            <p:nvPr/>
          </p:nvSpPr>
          <p:spPr bwMode="auto">
            <a:xfrm>
              <a:off x="5885324" y="2977050"/>
              <a:ext cx="4902" cy="857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Freeform: Shape 229"/>
            <p:cNvSpPr>
              <a:spLocks/>
            </p:cNvSpPr>
            <p:nvPr/>
          </p:nvSpPr>
          <p:spPr bwMode="auto">
            <a:xfrm>
              <a:off x="5885324" y="2880242"/>
              <a:ext cx="26959" cy="79652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Freeform: Shape 230"/>
            <p:cNvSpPr>
              <a:spLocks/>
            </p:cNvSpPr>
            <p:nvPr/>
          </p:nvSpPr>
          <p:spPr bwMode="auto">
            <a:xfrm>
              <a:off x="5841210" y="2848382"/>
              <a:ext cx="53918" cy="11151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Freeform: Shape 231"/>
            <p:cNvSpPr>
              <a:spLocks/>
            </p:cNvSpPr>
            <p:nvPr/>
          </p:nvSpPr>
          <p:spPr bwMode="auto">
            <a:xfrm>
              <a:off x="5766459" y="2977050"/>
              <a:ext cx="52693" cy="110287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Freeform: Shape 232"/>
            <p:cNvSpPr>
              <a:spLocks/>
            </p:cNvSpPr>
            <p:nvPr/>
          </p:nvSpPr>
          <p:spPr bwMode="auto">
            <a:xfrm>
              <a:off x="5766459" y="2848382"/>
              <a:ext cx="52693" cy="11151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Freeform: Shape 233"/>
            <p:cNvSpPr>
              <a:spLocks/>
            </p:cNvSpPr>
            <p:nvPr/>
          </p:nvSpPr>
          <p:spPr bwMode="auto">
            <a:xfrm>
              <a:off x="5713767" y="2977050"/>
              <a:ext cx="61271" cy="79652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Freeform: Shape 234"/>
            <p:cNvSpPr>
              <a:spLocks/>
            </p:cNvSpPr>
            <p:nvPr/>
          </p:nvSpPr>
          <p:spPr bwMode="auto">
            <a:xfrm>
              <a:off x="5713767" y="2880242"/>
              <a:ext cx="61271" cy="79652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Freeform: Shape 235"/>
            <p:cNvSpPr>
              <a:spLocks/>
            </p:cNvSpPr>
            <p:nvPr/>
          </p:nvSpPr>
          <p:spPr bwMode="auto">
            <a:xfrm>
              <a:off x="5841210" y="2977050"/>
              <a:ext cx="35537" cy="110287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Oval 236"/>
            <p:cNvSpPr>
              <a:spLocks/>
            </p:cNvSpPr>
            <p:nvPr/>
          </p:nvSpPr>
          <p:spPr bwMode="auto">
            <a:xfrm>
              <a:off x="4746916" y="3312813"/>
              <a:ext cx="61271" cy="61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Freeform: Shape 237"/>
            <p:cNvSpPr>
              <a:spLocks/>
            </p:cNvSpPr>
            <p:nvPr/>
          </p:nvSpPr>
          <p:spPr bwMode="auto">
            <a:xfrm>
              <a:off x="4507961" y="3494174"/>
              <a:ext cx="132345" cy="132345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Freeform: Shape 238"/>
            <p:cNvSpPr>
              <a:spLocks/>
            </p:cNvSpPr>
            <p:nvPr/>
          </p:nvSpPr>
          <p:spPr bwMode="auto">
            <a:xfrm>
              <a:off x="4494481" y="3462313"/>
              <a:ext cx="159304" cy="57594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Freeform: Shape 239"/>
            <p:cNvSpPr>
              <a:spLocks/>
            </p:cNvSpPr>
            <p:nvPr/>
          </p:nvSpPr>
          <p:spPr bwMode="auto">
            <a:xfrm>
              <a:off x="4750592" y="3494174"/>
              <a:ext cx="132345" cy="132345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Freeform: Shape 240"/>
            <p:cNvSpPr>
              <a:spLocks/>
            </p:cNvSpPr>
            <p:nvPr/>
          </p:nvSpPr>
          <p:spPr bwMode="auto">
            <a:xfrm>
              <a:off x="4737113" y="3462313"/>
              <a:ext cx="159304" cy="57594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Freeform: Shape 241"/>
            <p:cNvSpPr>
              <a:spLocks/>
            </p:cNvSpPr>
            <p:nvPr/>
          </p:nvSpPr>
          <p:spPr bwMode="auto">
            <a:xfrm>
              <a:off x="4618248" y="3348350"/>
              <a:ext cx="234054" cy="27326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Freeform: Shape 242"/>
            <p:cNvSpPr>
              <a:spLocks/>
            </p:cNvSpPr>
            <p:nvPr/>
          </p:nvSpPr>
          <p:spPr bwMode="auto">
            <a:xfrm>
              <a:off x="3514151" y="1696494"/>
              <a:ext cx="26959" cy="30635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Freeform: Shape 243"/>
            <p:cNvSpPr>
              <a:spLocks/>
            </p:cNvSpPr>
            <p:nvPr/>
          </p:nvSpPr>
          <p:spPr bwMode="auto">
            <a:xfrm>
              <a:off x="4097447" y="3582404"/>
              <a:ext cx="145824" cy="14582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Freeform: Shape 244"/>
            <p:cNvSpPr>
              <a:spLocks/>
            </p:cNvSpPr>
            <p:nvPr/>
          </p:nvSpPr>
          <p:spPr bwMode="auto">
            <a:xfrm>
              <a:off x="3871972" y="3657154"/>
              <a:ext cx="300226" cy="211996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Freeform: Shape 245"/>
            <p:cNvSpPr>
              <a:spLocks/>
            </p:cNvSpPr>
            <p:nvPr/>
          </p:nvSpPr>
          <p:spPr bwMode="auto">
            <a:xfrm>
              <a:off x="3266618" y="1903588"/>
              <a:ext cx="238955" cy="269591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Freeform: Shape 246"/>
            <p:cNvSpPr>
              <a:spLocks/>
            </p:cNvSpPr>
            <p:nvPr/>
          </p:nvSpPr>
          <p:spPr bwMode="auto">
            <a:xfrm>
              <a:off x="4838822" y="1276177"/>
              <a:ext cx="340665" cy="274492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Freeform: Shape 247"/>
            <p:cNvSpPr>
              <a:spLocks/>
            </p:cNvSpPr>
            <p:nvPr/>
          </p:nvSpPr>
          <p:spPr bwMode="auto">
            <a:xfrm>
              <a:off x="5832632" y="2464827"/>
              <a:ext cx="101709" cy="101709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Freeform: Shape 248"/>
            <p:cNvSpPr>
              <a:spLocks/>
            </p:cNvSpPr>
            <p:nvPr/>
          </p:nvSpPr>
          <p:spPr bwMode="auto">
            <a:xfrm>
              <a:off x="5868169" y="2434192"/>
              <a:ext cx="26959" cy="2205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Freeform: Shape 249"/>
            <p:cNvSpPr>
              <a:spLocks/>
            </p:cNvSpPr>
            <p:nvPr/>
          </p:nvSpPr>
          <p:spPr bwMode="auto">
            <a:xfrm>
              <a:off x="5939243" y="2500364"/>
              <a:ext cx="3676" cy="25734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Freeform: Shape 250"/>
            <p:cNvSpPr>
              <a:spLocks/>
            </p:cNvSpPr>
            <p:nvPr/>
          </p:nvSpPr>
          <p:spPr bwMode="auto">
            <a:xfrm>
              <a:off x="5810574" y="2500364"/>
              <a:ext cx="13480" cy="857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Freeform: Shape 251"/>
            <p:cNvSpPr>
              <a:spLocks/>
            </p:cNvSpPr>
            <p:nvPr/>
          </p:nvSpPr>
          <p:spPr bwMode="auto">
            <a:xfrm>
              <a:off x="5912283" y="2456249"/>
              <a:ext cx="26959" cy="25734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Freeform: Shape 252"/>
            <p:cNvSpPr>
              <a:spLocks/>
            </p:cNvSpPr>
            <p:nvPr/>
          </p:nvSpPr>
          <p:spPr bwMode="auto">
            <a:xfrm>
              <a:off x="5912283" y="2544479"/>
              <a:ext cx="26959" cy="25734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Freeform: Shape 253"/>
            <p:cNvSpPr>
              <a:spLocks/>
            </p:cNvSpPr>
            <p:nvPr/>
          </p:nvSpPr>
          <p:spPr bwMode="auto">
            <a:xfrm>
              <a:off x="5824054" y="2456249"/>
              <a:ext cx="26959" cy="25734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Freeform: Shape 254"/>
            <p:cNvSpPr>
              <a:spLocks/>
            </p:cNvSpPr>
            <p:nvPr/>
          </p:nvSpPr>
          <p:spPr bwMode="auto">
            <a:xfrm>
              <a:off x="5717443" y="2513844"/>
              <a:ext cx="221800" cy="136021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Freeform: Shape 255"/>
            <p:cNvSpPr>
              <a:spLocks/>
            </p:cNvSpPr>
            <p:nvPr/>
          </p:nvSpPr>
          <p:spPr bwMode="auto">
            <a:xfrm>
              <a:off x="3456557" y="3361830"/>
              <a:ext cx="150726" cy="215673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Freeform: Shape 256"/>
            <p:cNvSpPr>
              <a:spLocks/>
            </p:cNvSpPr>
            <p:nvPr/>
          </p:nvSpPr>
          <p:spPr bwMode="auto">
            <a:xfrm>
              <a:off x="3615860" y="3383887"/>
              <a:ext cx="162980" cy="339439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Freeform: Shape 257"/>
            <p:cNvSpPr>
              <a:spLocks/>
            </p:cNvSpPr>
            <p:nvPr/>
          </p:nvSpPr>
          <p:spPr bwMode="auto">
            <a:xfrm>
              <a:off x="5550787" y="3472117"/>
              <a:ext cx="25734" cy="91906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Freeform: Shape 258"/>
            <p:cNvSpPr>
              <a:spLocks/>
            </p:cNvSpPr>
            <p:nvPr/>
          </p:nvSpPr>
          <p:spPr bwMode="auto">
            <a:xfrm>
              <a:off x="5550787" y="3290756"/>
              <a:ext cx="25734" cy="17156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Freeform: Shape 259"/>
            <p:cNvSpPr>
              <a:spLocks/>
            </p:cNvSpPr>
            <p:nvPr/>
          </p:nvSpPr>
          <p:spPr bwMode="auto">
            <a:xfrm>
              <a:off x="5439274" y="3316489"/>
              <a:ext cx="243857" cy="177685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Freeform: Shape 260"/>
            <p:cNvSpPr>
              <a:spLocks/>
            </p:cNvSpPr>
            <p:nvPr/>
          </p:nvSpPr>
          <p:spPr bwMode="auto">
            <a:xfrm>
              <a:off x="4295964" y="1228386"/>
              <a:ext cx="322284" cy="256111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Freeform: Shape 261"/>
            <p:cNvSpPr>
              <a:spLocks/>
            </p:cNvSpPr>
            <p:nvPr/>
          </p:nvSpPr>
          <p:spPr bwMode="auto">
            <a:xfrm>
              <a:off x="3320536" y="2283466"/>
              <a:ext cx="259787" cy="256111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Freeform: Shape 262"/>
            <p:cNvSpPr>
              <a:spLocks/>
            </p:cNvSpPr>
            <p:nvPr/>
          </p:nvSpPr>
          <p:spPr bwMode="auto">
            <a:xfrm>
              <a:off x="3205347" y="2729517"/>
              <a:ext cx="13480" cy="2205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Freeform: Shape 263"/>
            <p:cNvSpPr>
              <a:spLocks/>
            </p:cNvSpPr>
            <p:nvPr/>
          </p:nvSpPr>
          <p:spPr bwMode="auto">
            <a:xfrm>
              <a:off x="3200445" y="2671922"/>
              <a:ext cx="49017" cy="53918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Freeform: Shape 264"/>
            <p:cNvSpPr>
              <a:spLocks/>
            </p:cNvSpPr>
            <p:nvPr/>
          </p:nvSpPr>
          <p:spPr bwMode="auto">
            <a:xfrm>
              <a:off x="3293577" y="2712361"/>
              <a:ext cx="96808" cy="91906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Freeform: Shape 265"/>
            <p:cNvSpPr>
              <a:spLocks/>
            </p:cNvSpPr>
            <p:nvPr/>
          </p:nvSpPr>
          <p:spPr bwMode="auto">
            <a:xfrm>
              <a:off x="3258040" y="2671922"/>
              <a:ext cx="52693" cy="53918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Freeform: Shape 266"/>
            <p:cNvSpPr>
              <a:spLocks/>
            </p:cNvSpPr>
            <p:nvPr/>
          </p:nvSpPr>
          <p:spPr bwMode="auto">
            <a:xfrm>
              <a:off x="3213925" y="2814070"/>
              <a:ext cx="220574" cy="180136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Freeform: Shape 267"/>
            <p:cNvSpPr>
              <a:spLocks/>
            </p:cNvSpPr>
            <p:nvPr/>
          </p:nvSpPr>
          <p:spPr bwMode="auto">
            <a:xfrm>
              <a:off x="5735824" y="2010199"/>
              <a:ext cx="88230" cy="88230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Freeform: Shape 268"/>
            <p:cNvSpPr>
              <a:spLocks/>
            </p:cNvSpPr>
            <p:nvPr/>
          </p:nvSpPr>
          <p:spPr bwMode="auto">
            <a:xfrm>
              <a:off x="5708865" y="2142544"/>
              <a:ext cx="198517" cy="149500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Freeform: Shape 269"/>
            <p:cNvSpPr>
              <a:spLocks/>
            </p:cNvSpPr>
            <p:nvPr/>
          </p:nvSpPr>
          <p:spPr bwMode="auto">
            <a:xfrm>
              <a:off x="4269005" y="1537190"/>
              <a:ext cx="155627" cy="66172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Freeform: Shape 270"/>
            <p:cNvSpPr>
              <a:spLocks/>
            </p:cNvSpPr>
            <p:nvPr/>
          </p:nvSpPr>
          <p:spPr bwMode="auto">
            <a:xfrm>
              <a:off x="4269005" y="1611940"/>
              <a:ext cx="376202" cy="189939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Freeform: Shape 271"/>
            <p:cNvSpPr>
              <a:spLocks/>
            </p:cNvSpPr>
            <p:nvPr/>
          </p:nvSpPr>
          <p:spPr bwMode="auto">
            <a:xfrm>
              <a:off x="3637918" y="1788400"/>
              <a:ext cx="84553" cy="142148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Freeform: Shape 272"/>
            <p:cNvSpPr>
              <a:spLocks/>
            </p:cNvSpPr>
            <p:nvPr/>
          </p:nvSpPr>
          <p:spPr bwMode="auto">
            <a:xfrm>
              <a:off x="3615860" y="1917068"/>
              <a:ext cx="132345" cy="83328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Freeform: Shape 273"/>
            <p:cNvSpPr>
              <a:spLocks/>
            </p:cNvSpPr>
            <p:nvPr/>
          </p:nvSpPr>
          <p:spPr bwMode="auto">
            <a:xfrm>
              <a:off x="5369426" y="2200138"/>
              <a:ext cx="269591" cy="136021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Rectangle 274"/>
            <p:cNvSpPr>
              <a:spLocks/>
            </p:cNvSpPr>
            <p:nvPr/>
          </p:nvSpPr>
          <p:spPr bwMode="auto">
            <a:xfrm>
              <a:off x="5369426" y="2345962"/>
              <a:ext cx="247533" cy="22057"/>
            </a:xfrm>
            <a:prstGeom prst="rect">
              <a:avLst/>
            </a:pr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Freeform: Shape 275"/>
            <p:cNvSpPr>
              <a:spLocks/>
            </p:cNvSpPr>
            <p:nvPr/>
          </p:nvSpPr>
          <p:spPr bwMode="auto">
            <a:xfrm>
              <a:off x="5427020" y="2080048"/>
              <a:ext cx="44115" cy="115189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Freeform: Shape 276"/>
            <p:cNvSpPr>
              <a:spLocks/>
            </p:cNvSpPr>
            <p:nvPr/>
          </p:nvSpPr>
          <p:spPr bwMode="auto">
            <a:xfrm>
              <a:off x="5488291" y="2080048"/>
              <a:ext cx="44115" cy="115189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Freeform: Shape 277"/>
            <p:cNvSpPr>
              <a:spLocks/>
            </p:cNvSpPr>
            <p:nvPr/>
          </p:nvSpPr>
          <p:spPr bwMode="auto">
            <a:xfrm>
              <a:off x="4794707" y="1638899"/>
              <a:ext cx="220574" cy="22057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Freeform: Shape 278"/>
            <p:cNvSpPr>
              <a:spLocks/>
            </p:cNvSpPr>
            <p:nvPr/>
          </p:nvSpPr>
          <p:spPr bwMode="auto">
            <a:xfrm>
              <a:off x="4163620" y="3246641"/>
              <a:ext cx="225476" cy="229152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Freeform: Shape 279"/>
            <p:cNvSpPr>
              <a:spLocks/>
            </p:cNvSpPr>
            <p:nvPr/>
          </p:nvSpPr>
          <p:spPr bwMode="auto">
            <a:xfrm>
              <a:off x="4335177" y="3428002"/>
              <a:ext cx="71074" cy="69849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Oval 280"/>
            <p:cNvSpPr>
              <a:spLocks/>
            </p:cNvSpPr>
            <p:nvPr/>
          </p:nvSpPr>
          <p:spPr bwMode="auto">
            <a:xfrm>
              <a:off x="6017669" y="2646188"/>
              <a:ext cx="35537" cy="34312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Freeform: Shape 281"/>
            <p:cNvSpPr>
              <a:spLocks/>
            </p:cNvSpPr>
            <p:nvPr/>
          </p:nvSpPr>
          <p:spPr bwMode="auto">
            <a:xfrm>
              <a:off x="3634242" y="1364407"/>
              <a:ext cx="74750" cy="75976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Freeform: Shape 282"/>
            <p:cNvSpPr>
              <a:spLocks/>
            </p:cNvSpPr>
            <p:nvPr/>
          </p:nvSpPr>
          <p:spPr bwMode="auto">
            <a:xfrm>
              <a:off x="3588901" y="3533387"/>
              <a:ext cx="18381" cy="44115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" name="Group 57"/>
          <p:cNvGrpSpPr/>
          <p:nvPr/>
        </p:nvGrpSpPr>
        <p:grpSpPr>
          <a:xfrm>
            <a:off x="4463987" y="776922"/>
            <a:ext cx="4000974" cy="3975239"/>
            <a:chOff x="2569358" y="623032"/>
            <a:chExt cx="4000972" cy="3975239"/>
          </a:xfrm>
        </p:grpSpPr>
        <p:sp>
          <p:nvSpPr>
            <p:cNvPr id="104" name="Freeform: Shape 130"/>
            <p:cNvSpPr>
              <a:spLocks/>
            </p:cNvSpPr>
            <p:nvPr/>
          </p:nvSpPr>
          <p:spPr bwMode="auto">
            <a:xfrm>
              <a:off x="6256624" y="2084949"/>
              <a:ext cx="225476" cy="145824"/>
            </a:xfrm>
            <a:custGeom>
              <a:avLst/>
              <a:gdLst>
                <a:gd name="T0" fmla="*/ 0 w 51"/>
                <a:gd name="T1" fmla="*/ 1 h 33"/>
                <a:gd name="T2" fmla="*/ 17 w 51"/>
                <a:gd name="T3" fmla="*/ 15 h 33"/>
                <a:gd name="T4" fmla="*/ 22 w 51"/>
                <a:gd name="T5" fmla="*/ 15 h 33"/>
                <a:gd name="T6" fmla="*/ 22 w 51"/>
                <a:gd name="T7" fmla="*/ 26 h 33"/>
                <a:gd name="T8" fmla="*/ 16 w 51"/>
                <a:gd name="T9" fmla="*/ 26 h 33"/>
                <a:gd name="T10" fmla="*/ 16 w 51"/>
                <a:gd name="T11" fmla="*/ 33 h 33"/>
                <a:gd name="T12" fmla="*/ 36 w 51"/>
                <a:gd name="T13" fmla="*/ 33 h 33"/>
                <a:gd name="T14" fmla="*/ 36 w 51"/>
                <a:gd name="T15" fmla="*/ 26 h 33"/>
                <a:gd name="T16" fmla="*/ 29 w 51"/>
                <a:gd name="T17" fmla="*/ 26 h 33"/>
                <a:gd name="T18" fmla="*/ 29 w 51"/>
                <a:gd name="T19" fmla="*/ 15 h 33"/>
                <a:gd name="T20" fmla="*/ 35 w 51"/>
                <a:gd name="T21" fmla="*/ 15 h 33"/>
                <a:gd name="T22" fmla="*/ 51 w 51"/>
                <a:gd name="T23" fmla="*/ 1 h 33"/>
                <a:gd name="T24" fmla="*/ 45 w 51"/>
                <a:gd name="T25" fmla="*/ 0 h 33"/>
                <a:gd name="T26" fmla="*/ 35 w 51"/>
                <a:gd name="T27" fmla="*/ 9 h 33"/>
                <a:gd name="T28" fmla="*/ 17 w 51"/>
                <a:gd name="T29" fmla="*/ 9 h 33"/>
                <a:gd name="T30" fmla="*/ 7 w 51"/>
                <a:gd name="T31" fmla="*/ 0 h 33"/>
                <a:gd name="T32" fmla="*/ 0 w 51"/>
                <a:gd name="T3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2" y="9"/>
                    <a:pt x="9" y="15"/>
                    <a:pt x="17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3" y="15"/>
                    <a:pt x="50" y="8"/>
                    <a:pt x="51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4"/>
                    <a:pt x="39" y="9"/>
                    <a:pt x="35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3" y="9"/>
                    <a:pt x="8" y="5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E2E2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Freeform: Shape 131"/>
            <p:cNvSpPr>
              <a:spLocks/>
            </p:cNvSpPr>
            <p:nvPr/>
          </p:nvSpPr>
          <p:spPr bwMode="auto">
            <a:xfrm>
              <a:off x="6151239" y="1925646"/>
              <a:ext cx="100484" cy="110287"/>
            </a:xfrm>
            <a:custGeom>
              <a:avLst/>
              <a:gdLst>
                <a:gd name="T0" fmla="*/ 19 w 23"/>
                <a:gd name="T1" fmla="*/ 17 h 25"/>
                <a:gd name="T2" fmla="*/ 20 w 23"/>
                <a:gd name="T3" fmla="*/ 16 h 25"/>
                <a:gd name="T4" fmla="*/ 22 w 23"/>
                <a:gd name="T5" fmla="*/ 16 h 25"/>
                <a:gd name="T6" fmla="*/ 23 w 23"/>
                <a:gd name="T7" fmla="*/ 13 h 25"/>
                <a:gd name="T8" fmla="*/ 22 w 23"/>
                <a:gd name="T9" fmla="*/ 7 h 25"/>
                <a:gd name="T10" fmla="*/ 17 w 23"/>
                <a:gd name="T11" fmla="*/ 12 h 25"/>
                <a:gd name="T12" fmla="*/ 15 w 23"/>
                <a:gd name="T13" fmla="*/ 14 h 25"/>
                <a:gd name="T14" fmla="*/ 15 w 23"/>
                <a:gd name="T15" fmla="*/ 12 h 25"/>
                <a:gd name="T16" fmla="*/ 17 w 23"/>
                <a:gd name="T17" fmla="*/ 8 h 25"/>
                <a:gd name="T18" fmla="*/ 15 w 23"/>
                <a:gd name="T19" fmla="*/ 5 h 25"/>
                <a:gd name="T20" fmla="*/ 11 w 23"/>
                <a:gd name="T21" fmla="*/ 0 h 25"/>
                <a:gd name="T22" fmla="*/ 11 w 23"/>
                <a:gd name="T23" fmla="*/ 0 h 25"/>
                <a:gd name="T24" fmla="*/ 11 w 23"/>
                <a:gd name="T25" fmla="*/ 0 h 25"/>
                <a:gd name="T26" fmla="*/ 11 w 23"/>
                <a:gd name="T27" fmla="*/ 0 h 25"/>
                <a:gd name="T28" fmla="*/ 11 w 23"/>
                <a:gd name="T29" fmla="*/ 0 h 25"/>
                <a:gd name="T30" fmla="*/ 7 w 23"/>
                <a:gd name="T31" fmla="*/ 5 h 25"/>
                <a:gd name="T32" fmla="*/ 5 w 23"/>
                <a:gd name="T33" fmla="*/ 8 h 25"/>
                <a:gd name="T34" fmla="*/ 7 w 23"/>
                <a:gd name="T35" fmla="*/ 12 h 25"/>
                <a:gd name="T36" fmla="*/ 7 w 23"/>
                <a:gd name="T37" fmla="*/ 14 h 25"/>
                <a:gd name="T38" fmla="*/ 5 w 23"/>
                <a:gd name="T39" fmla="*/ 12 h 25"/>
                <a:gd name="T40" fmla="*/ 0 w 23"/>
                <a:gd name="T41" fmla="*/ 7 h 25"/>
                <a:gd name="T42" fmla="*/ 0 w 23"/>
                <a:gd name="T43" fmla="*/ 13 h 25"/>
                <a:gd name="T44" fmla="*/ 0 w 23"/>
                <a:gd name="T45" fmla="*/ 16 h 25"/>
                <a:gd name="T46" fmla="*/ 2 w 23"/>
                <a:gd name="T47" fmla="*/ 16 h 25"/>
                <a:gd name="T48" fmla="*/ 4 w 23"/>
                <a:gd name="T49" fmla="*/ 17 h 25"/>
                <a:gd name="T50" fmla="*/ 3 w 23"/>
                <a:gd name="T51" fmla="*/ 18 h 25"/>
                <a:gd name="T52" fmla="*/ 0 w 23"/>
                <a:gd name="T53" fmla="*/ 17 h 25"/>
                <a:gd name="T54" fmla="*/ 5 w 23"/>
                <a:gd name="T55" fmla="*/ 24 h 25"/>
                <a:gd name="T56" fmla="*/ 7 w 23"/>
                <a:gd name="T57" fmla="*/ 24 h 25"/>
                <a:gd name="T58" fmla="*/ 10 w 23"/>
                <a:gd name="T59" fmla="*/ 22 h 25"/>
                <a:gd name="T60" fmla="*/ 11 w 23"/>
                <a:gd name="T61" fmla="*/ 22 h 25"/>
                <a:gd name="T62" fmla="*/ 11 w 23"/>
                <a:gd name="T63" fmla="*/ 21 h 25"/>
                <a:gd name="T64" fmla="*/ 11 w 23"/>
                <a:gd name="T65" fmla="*/ 11 h 25"/>
                <a:gd name="T66" fmla="*/ 12 w 23"/>
                <a:gd name="T67" fmla="*/ 21 h 25"/>
                <a:gd name="T68" fmla="*/ 12 w 23"/>
                <a:gd name="T69" fmla="*/ 22 h 25"/>
                <a:gd name="T70" fmla="*/ 12 w 23"/>
                <a:gd name="T71" fmla="*/ 22 h 25"/>
                <a:gd name="T72" fmla="*/ 15 w 23"/>
                <a:gd name="T73" fmla="*/ 24 h 25"/>
                <a:gd name="T74" fmla="*/ 17 w 23"/>
                <a:gd name="T75" fmla="*/ 24 h 25"/>
                <a:gd name="T76" fmla="*/ 23 w 23"/>
                <a:gd name="T77" fmla="*/ 17 h 25"/>
                <a:gd name="T78" fmla="*/ 19 w 23"/>
                <a:gd name="T79" fmla="*/ 18 h 25"/>
                <a:gd name="T80" fmla="*/ 19 w 23"/>
                <a:gd name="T8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5">
                  <a:moveTo>
                    <a:pt x="19" y="17"/>
                  </a:moveTo>
                  <a:cubicBezTo>
                    <a:pt x="19" y="17"/>
                    <a:pt x="20" y="17"/>
                    <a:pt x="20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2" y="11"/>
                    <a:pt x="22" y="9"/>
                    <a:pt x="22" y="7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7" y="12"/>
                    <a:pt x="16" y="14"/>
                    <a:pt x="15" y="14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3"/>
                    <a:pt x="12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3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8" y="13"/>
                    <a:pt x="7" y="14"/>
                  </a:cubicBezTo>
                  <a:cubicBezTo>
                    <a:pt x="6" y="14"/>
                    <a:pt x="6" y="12"/>
                    <a:pt x="5" y="12"/>
                  </a:cubicBezTo>
                  <a:cubicBezTo>
                    <a:pt x="5" y="9"/>
                    <a:pt x="2" y="9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20"/>
                    <a:pt x="2" y="23"/>
                    <a:pt x="5" y="24"/>
                  </a:cubicBezTo>
                  <a:cubicBezTo>
                    <a:pt x="6" y="25"/>
                    <a:pt x="6" y="25"/>
                    <a:pt x="7" y="24"/>
                  </a:cubicBezTo>
                  <a:cubicBezTo>
                    <a:pt x="8" y="23"/>
                    <a:pt x="9" y="23"/>
                    <a:pt x="10" y="22"/>
                  </a:cubicBezTo>
                  <a:cubicBezTo>
                    <a:pt x="10" y="22"/>
                    <a:pt x="10" y="23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17"/>
                    <a:pt x="11" y="15"/>
                    <a:pt x="11" y="11"/>
                  </a:cubicBezTo>
                  <a:cubicBezTo>
                    <a:pt x="11" y="15"/>
                    <a:pt x="12" y="17"/>
                    <a:pt x="12" y="21"/>
                  </a:cubicBezTo>
                  <a:cubicBezTo>
                    <a:pt x="12" y="21"/>
                    <a:pt x="12" y="22"/>
                    <a:pt x="12" y="22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5"/>
                    <a:pt x="17" y="24"/>
                  </a:cubicBezTo>
                  <a:cubicBezTo>
                    <a:pt x="20" y="23"/>
                    <a:pt x="22" y="20"/>
                    <a:pt x="23" y="17"/>
                  </a:cubicBezTo>
                  <a:cubicBezTo>
                    <a:pt x="21" y="17"/>
                    <a:pt x="20" y="18"/>
                    <a:pt x="19" y="18"/>
                  </a:cubicBezTo>
                  <a:cubicBezTo>
                    <a:pt x="18" y="18"/>
                    <a:pt x="18" y="18"/>
                    <a:pt x="19" y="1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6" name="Group 132"/>
            <p:cNvGrpSpPr/>
            <p:nvPr/>
          </p:nvGrpSpPr>
          <p:grpSpPr>
            <a:xfrm>
              <a:off x="2569358" y="623032"/>
              <a:ext cx="4000972" cy="3975239"/>
              <a:chOff x="2569358" y="623032"/>
              <a:chExt cx="4000972" cy="3975239"/>
            </a:xfrm>
            <a:solidFill>
              <a:schemeClr val="bg1">
                <a:lumMod val="95000"/>
              </a:schemeClr>
            </a:solidFill>
          </p:grpSpPr>
          <p:sp>
            <p:nvSpPr>
              <p:cNvPr id="107" name="Freeform: Shape 133"/>
              <p:cNvSpPr>
                <a:spLocks/>
              </p:cNvSpPr>
              <p:nvPr/>
            </p:nvSpPr>
            <p:spPr bwMode="auto">
              <a:xfrm>
                <a:off x="6256624" y="2680500"/>
                <a:ext cx="300226" cy="301452"/>
              </a:xfrm>
              <a:custGeom>
                <a:avLst/>
                <a:gdLst>
                  <a:gd name="T0" fmla="*/ 67 w 68"/>
                  <a:gd name="T1" fmla="*/ 26 h 68"/>
                  <a:gd name="T2" fmla="*/ 53 w 68"/>
                  <a:gd name="T3" fmla="*/ 32 h 68"/>
                  <a:gd name="T4" fmla="*/ 48 w 68"/>
                  <a:gd name="T5" fmla="*/ 32 h 68"/>
                  <a:gd name="T6" fmla="*/ 45 w 68"/>
                  <a:gd name="T7" fmla="*/ 25 h 68"/>
                  <a:gd name="T8" fmla="*/ 49 w 68"/>
                  <a:gd name="T9" fmla="*/ 21 h 68"/>
                  <a:gd name="T10" fmla="*/ 63 w 68"/>
                  <a:gd name="T11" fmla="*/ 16 h 68"/>
                  <a:gd name="T12" fmla="*/ 56 w 68"/>
                  <a:gd name="T13" fmla="*/ 8 h 68"/>
                  <a:gd name="T14" fmla="*/ 48 w 68"/>
                  <a:gd name="T15" fmla="*/ 5 h 68"/>
                  <a:gd name="T16" fmla="*/ 46 w 68"/>
                  <a:gd name="T17" fmla="*/ 16 h 68"/>
                  <a:gd name="T18" fmla="*/ 40 w 68"/>
                  <a:gd name="T19" fmla="*/ 25 h 68"/>
                  <a:gd name="T20" fmla="*/ 40 w 68"/>
                  <a:gd name="T21" fmla="*/ 15 h 68"/>
                  <a:gd name="T22" fmla="*/ 36 w 68"/>
                  <a:gd name="T23" fmla="*/ 12 h 68"/>
                  <a:gd name="T24" fmla="*/ 36 w 68"/>
                  <a:gd name="T25" fmla="*/ 7 h 68"/>
                  <a:gd name="T26" fmla="*/ 32 w 68"/>
                  <a:gd name="T27" fmla="*/ 7 h 68"/>
                  <a:gd name="T28" fmla="*/ 32 w 68"/>
                  <a:gd name="T29" fmla="*/ 12 h 68"/>
                  <a:gd name="T30" fmla="*/ 27 w 68"/>
                  <a:gd name="T31" fmla="*/ 15 h 68"/>
                  <a:gd name="T32" fmla="*/ 28 w 68"/>
                  <a:gd name="T33" fmla="*/ 25 h 68"/>
                  <a:gd name="T34" fmla="*/ 21 w 68"/>
                  <a:gd name="T35" fmla="*/ 16 h 68"/>
                  <a:gd name="T36" fmla="*/ 20 w 68"/>
                  <a:gd name="T37" fmla="*/ 5 h 68"/>
                  <a:gd name="T38" fmla="*/ 11 w 68"/>
                  <a:gd name="T39" fmla="*/ 8 h 68"/>
                  <a:gd name="T40" fmla="*/ 5 w 68"/>
                  <a:gd name="T41" fmla="*/ 16 h 68"/>
                  <a:gd name="T42" fmla="*/ 19 w 68"/>
                  <a:gd name="T43" fmla="*/ 21 h 68"/>
                  <a:gd name="T44" fmla="*/ 22 w 68"/>
                  <a:gd name="T45" fmla="*/ 25 h 68"/>
                  <a:gd name="T46" fmla="*/ 20 w 68"/>
                  <a:gd name="T47" fmla="*/ 32 h 68"/>
                  <a:gd name="T48" fmla="*/ 14 w 68"/>
                  <a:gd name="T49" fmla="*/ 32 h 68"/>
                  <a:gd name="T50" fmla="*/ 1 w 68"/>
                  <a:gd name="T51" fmla="*/ 26 h 68"/>
                  <a:gd name="T52" fmla="*/ 0 w 68"/>
                  <a:gd name="T53" fmla="*/ 36 h 68"/>
                  <a:gd name="T54" fmla="*/ 3 w 68"/>
                  <a:gd name="T55" fmla="*/ 44 h 68"/>
                  <a:gd name="T56" fmla="*/ 12 w 68"/>
                  <a:gd name="T57" fmla="*/ 38 h 68"/>
                  <a:gd name="T58" fmla="*/ 23 w 68"/>
                  <a:gd name="T59" fmla="*/ 36 h 68"/>
                  <a:gd name="T60" fmla="*/ 16 w 68"/>
                  <a:gd name="T61" fmla="*/ 42 h 68"/>
                  <a:gd name="T62" fmla="*/ 17 w 68"/>
                  <a:gd name="T63" fmla="*/ 48 h 68"/>
                  <a:gd name="T64" fmla="*/ 13 w 68"/>
                  <a:gd name="T65" fmla="*/ 52 h 68"/>
                  <a:gd name="T66" fmla="*/ 16 w 68"/>
                  <a:gd name="T67" fmla="*/ 54 h 68"/>
                  <a:gd name="T68" fmla="*/ 20 w 68"/>
                  <a:gd name="T69" fmla="*/ 50 h 68"/>
                  <a:gd name="T70" fmla="*/ 25 w 68"/>
                  <a:gd name="T71" fmla="*/ 52 h 68"/>
                  <a:gd name="T72" fmla="*/ 32 w 68"/>
                  <a:gd name="T73" fmla="*/ 44 h 68"/>
                  <a:gd name="T74" fmla="*/ 30 w 68"/>
                  <a:gd name="T75" fmla="*/ 55 h 68"/>
                  <a:gd name="T76" fmla="*/ 23 w 68"/>
                  <a:gd name="T77" fmla="*/ 64 h 68"/>
                  <a:gd name="T78" fmla="*/ 32 w 68"/>
                  <a:gd name="T79" fmla="*/ 68 h 68"/>
                  <a:gd name="T80" fmla="*/ 42 w 68"/>
                  <a:gd name="T81" fmla="*/ 67 h 68"/>
                  <a:gd name="T82" fmla="*/ 36 w 68"/>
                  <a:gd name="T83" fmla="*/ 53 h 68"/>
                  <a:gd name="T84" fmla="*/ 36 w 68"/>
                  <a:gd name="T85" fmla="*/ 48 h 68"/>
                  <a:gd name="T86" fmla="*/ 42 w 68"/>
                  <a:gd name="T87" fmla="*/ 45 h 68"/>
                  <a:gd name="T88" fmla="*/ 46 w 68"/>
                  <a:gd name="T89" fmla="*/ 49 h 68"/>
                  <a:gd name="T90" fmla="*/ 52 w 68"/>
                  <a:gd name="T91" fmla="*/ 63 h 68"/>
                  <a:gd name="T92" fmla="*/ 59 w 68"/>
                  <a:gd name="T93" fmla="*/ 56 h 68"/>
                  <a:gd name="T94" fmla="*/ 63 w 68"/>
                  <a:gd name="T95" fmla="*/ 48 h 68"/>
                  <a:gd name="T96" fmla="*/ 52 w 68"/>
                  <a:gd name="T97" fmla="*/ 46 h 68"/>
                  <a:gd name="T98" fmla="*/ 42 w 68"/>
                  <a:gd name="T99" fmla="*/ 40 h 68"/>
                  <a:gd name="T100" fmla="*/ 53 w 68"/>
                  <a:gd name="T101" fmla="*/ 40 h 68"/>
                  <a:gd name="T102" fmla="*/ 55 w 68"/>
                  <a:gd name="T103" fmla="*/ 36 h 68"/>
                  <a:gd name="T104" fmla="*/ 61 w 68"/>
                  <a:gd name="T105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8">
                    <a:moveTo>
                      <a:pt x="68" y="3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0"/>
                      <a:pt x="43" y="29"/>
                      <a:pt x="42" y="28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8" y="24"/>
                      <a:pt x="37" y="24"/>
                      <a:pt x="36" y="23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0" y="24"/>
                      <a:pt x="29" y="24"/>
                      <a:pt x="28" y="25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4" y="30"/>
                      <a:pt x="2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7"/>
                      <a:pt x="24" y="38"/>
                      <a:pt x="25" y="4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3"/>
                      <a:pt x="30" y="44"/>
                      <a:pt x="32" y="4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8" y="43"/>
                      <a:pt x="40" y="42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38"/>
                      <a:pt x="44" y="37"/>
                      <a:pt x="44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8" y="36"/>
                      <a:pt x="68" y="36"/>
                      <a:pt x="68" y="36"/>
                    </a:cubicBezTo>
                    <a:lnTo>
                      <a:pt x="6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34"/>
              <p:cNvSpPr>
                <a:spLocks/>
              </p:cNvSpPr>
              <p:nvPr/>
            </p:nvSpPr>
            <p:spPr bwMode="auto">
              <a:xfrm>
                <a:off x="2582838" y="2159700"/>
                <a:ext cx="344341" cy="401935"/>
              </a:xfrm>
              <a:custGeom>
                <a:avLst/>
                <a:gdLst>
                  <a:gd name="T0" fmla="*/ 73 w 78"/>
                  <a:gd name="T1" fmla="*/ 84 h 91"/>
                  <a:gd name="T2" fmla="*/ 78 w 78"/>
                  <a:gd name="T3" fmla="*/ 16 h 91"/>
                  <a:gd name="T4" fmla="*/ 66 w 78"/>
                  <a:gd name="T5" fmla="*/ 12 h 91"/>
                  <a:gd name="T6" fmla="*/ 77 w 78"/>
                  <a:gd name="T7" fmla="*/ 1 h 91"/>
                  <a:gd name="T8" fmla="*/ 65 w 78"/>
                  <a:gd name="T9" fmla="*/ 7 h 91"/>
                  <a:gd name="T10" fmla="*/ 71 w 78"/>
                  <a:gd name="T11" fmla="*/ 23 h 91"/>
                  <a:gd name="T12" fmla="*/ 65 w 78"/>
                  <a:gd name="T13" fmla="*/ 63 h 91"/>
                  <a:gd name="T14" fmla="*/ 70 w 78"/>
                  <a:gd name="T15" fmla="*/ 74 h 91"/>
                  <a:gd name="T16" fmla="*/ 65 w 78"/>
                  <a:gd name="T17" fmla="*/ 91 h 91"/>
                  <a:gd name="T18" fmla="*/ 65 w 78"/>
                  <a:gd name="T19" fmla="*/ 7 h 91"/>
                  <a:gd name="T20" fmla="*/ 60 w 78"/>
                  <a:gd name="T21" fmla="*/ 8 h 91"/>
                  <a:gd name="T22" fmla="*/ 50 w 78"/>
                  <a:gd name="T23" fmla="*/ 4 h 91"/>
                  <a:gd name="T24" fmla="*/ 53 w 78"/>
                  <a:gd name="T25" fmla="*/ 12 h 91"/>
                  <a:gd name="T26" fmla="*/ 50 w 78"/>
                  <a:gd name="T27" fmla="*/ 16 h 91"/>
                  <a:gd name="T28" fmla="*/ 65 w 78"/>
                  <a:gd name="T29" fmla="*/ 23 h 91"/>
                  <a:gd name="T30" fmla="*/ 50 w 78"/>
                  <a:gd name="T31" fmla="*/ 84 h 91"/>
                  <a:gd name="T32" fmla="*/ 63 w 78"/>
                  <a:gd name="T33" fmla="*/ 91 h 91"/>
                  <a:gd name="T34" fmla="*/ 65 w 78"/>
                  <a:gd name="T35" fmla="*/ 78 h 91"/>
                  <a:gd name="T36" fmla="*/ 61 w 78"/>
                  <a:gd name="T37" fmla="*/ 74 h 91"/>
                  <a:gd name="T38" fmla="*/ 65 w 78"/>
                  <a:gd name="T39" fmla="*/ 69 h 91"/>
                  <a:gd name="T40" fmla="*/ 65 w 78"/>
                  <a:gd name="T41" fmla="*/ 63 h 91"/>
                  <a:gd name="T42" fmla="*/ 50 w 78"/>
                  <a:gd name="T43" fmla="*/ 69 h 91"/>
                  <a:gd name="T44" fmla="*/ 55 w 78"/>
                  <a:gd name="T45" fmla="*/ 74 h 91"/>
                  <a:gd name="T46" fmla="*/ 50 w 78"/>
                  <a:gd name="T47" fmla="*/ 78 h 91"/>
                  <a:gd name="T48" fmla="*/ 50 w 78"/>
                  <a:gd name="T49" fmla="*/ 84 h 91"/>
                  <a:gd name="T50" fmla="*/ 46 w 78"/>
                  <a:gd name="T51" fmla="*/ 0 h 91"/>
                  <a:gd name="T52" fmla="*/ 43 w 78"/>
                  <a:gd name="T53" fmla="*/ 4 h 91"/>
                  <a:gd name="T54" fmla="*/ 50 w 78"/>
                  <a:gd name="T55" fmla="*/ 4 h 91"/>
                  <a:gd name="T56" fmla="*/ 39 w 78"/>
                  <a:gd name="T57" fmla="*/ 16 h 91"/>
                  <a:gd name="T58" fmla="*/ 50 w 78"/>
                  <a:gd name="T59" fmla="*/ 23 h 91"/>
                  <a:gd name="T60" fmla="*/ 39 w 78"/>
                  <a:gd name="T61" fmla="*/ 84 h 91"/>
                  <a:gd name="T62" fmla="*/ 50 w 78"/>
                  <a:gd name="T63" fmla="*/ 78 h 91"/>
                  <a:gd name="T64" fmla="*/ 50 w 78"/>
                  <a:gd name="T65" fmla="*/ 69 h 91"/>
                  <a:gd name="T66" fmla="*/ 39 w 78"/>
                  <a:gd name="T67" fmla="*/ 63 h 91"/>
                  <a:gd name="T68" fmla="*/ 39 w 78"/>
                  <a:gd name="T69" fmla="*/ 16 h 91"/>
                  <a:gd name="T70" fmla="*/ 0 w 78"/>
                  <a:gd name="T71" fmla="*/ 84 h 91"/>
                  <a:gd name="T72" fmla="*/ 6 w 78"/>
                  <a:gd name="T73" fmla="*/ 91 h 91"/>
                  <a:gd name="T74" fmla="*/ 16 w 78"/>
                  <a:gd name="T75" fmla="*/ 84 h 91"/>
                  <a:gd name="T76" fmla="*/ 39 w 78"/>
                  <a:gd name="T77" fmla="*/ 63 h 91"/>
                  <a:gd name="T78" fmla="*/ 7 w 78"/>
                  <a:gd name="T79" fmla="*/ 23 h 91"/>
                  <a:gd name="T80" fmla="*/ 39 w 78"/>
                  <a:gd name="T8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91">
                    <a:moveTo>
                      <a:pt x="73" y="91"/>
                    </a:move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3"/>
                      <a:pt x="66" y="12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3"/>
                      <a:pt x="78" y="2"/>
                      <a:pt x="77" y="1"/>
                    </a:cubicBezTo>
                    <a:cubicBezTo>
                      <a:pt x="76" y="0"/>
                      <a:pt x="75" y="0"/>
                      <a:pt x="74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8" y="69"/>
                      <a:pt x="70" y="71"/>
                      <a:pt x="70" y="74"/>
                    </a:cubicBezTo>
                    <a:cubicBezTo>
                      <a:pt x="70" y="76"/>
                      <a:pt x="68" y="78"/>
                      <a:pt x="65" y="78"/>
                    </a:cubicBezTo>
                    <a:cubicBezTo>
                      <a:pt x="65" y="91"/>
                      <a:pt x="65" y="91"/>
                      <a:pt x="65" y="91"/>
                    </a:cubicBezTo>
                    <a:lnTo>
                      <a:pt x="73" y="91"/>
                    </a:lnTo>
                    <a:close/>
                    <a:moveTo>
                      <a:pt x="65" y="7"/>
                    </a:move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1" y="8"/>
                      <a:pt x="60" y="8"/>
                    </a:cubicBezTo>
                    <a:cubicBezTo>
                      <a:pt x="59" y="8"/>
                      <a:pt x="58" y="9"/>
                      <a:pt x="57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3"/>
                      <a:pt x="52" y="15"/>
                      <a:pt x="52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7"/>
                      <a:pt x="65" y="7"/>
                      <a:pt x="65" y="7"/>
                    </a:cubicBezTo>
                    <a:close/>
                    <a:moveTo>
                      <a:pt x="50" y="84"/>
                    </a:move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3" y="78"/>
                      <a:pt x="61" y="76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1"/>
                      <a:pt x="63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3" y="69"/>
                      <a:pt x="55" y="71"/>
                      <a:pt x="55" y="74"/>
                    </a:cubicBezTo>
                    <a:cubicBezTo>
                      <a:pt x="55" y="76"/>
                      <a:pt x="53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lnTo>
                      <a:pt x="50" y="84"/>
                    </a:lnTo>
                    <a:close/>
                    <a:moveTo>
                      <a:pt x="50" y="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1"/>
                    </a:cubicBezTo>
                    <a:cubicBezTo>
                      <a:pt x="42" y="2"/>
                      <a:pt x="42" y="3"/>
                      <a:pt x="43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4"/>
                      <a:pt x="50" y="4"/>
                      <a:pt x="50" y="4"/>
                    </a:cubicBezTo>
                    <a:close/>
                    <a:moveTo>
                      <a:pt x="50" y="16"/>
                    </a:move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16"/>
                      <a:pt x="50" y="16"/>
                      <a:pt x="50" y="16"/>
                    </a:cubicBezTo>
                    <a:close/>
                    <a:moveTo>
                      <a:pt x="39" y="84"/>
                    </a:move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8" y="78"/>
                      <a:pt x="46" y="76"/>
                      <a:pt x="46" y="74"/>
                    </a:cubicBezTo>
                    <a:cubicBezTo>
                      <a:pt x="46" y="71"/>
                      <a:pt x="48" y="69"/>
                      <a:pt x="50" y="69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39" y="63"/>
                      <a:pt x="39" y="63"/>
                      <a:pt x="39" y="63"/>
                    </a:cubicBezTo>
                    <a:lnTo>
                      <a:pt x="39" y="84"/>
                    </a:lnTo>
                    <a:close/>
                    <a:moveTo>
                      <a:pt x="39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39" y="23"/>
                      <a:pt x="39" y="23"/>
                      <a:pt x="39" y="23"/>
                    </a:cubicBezTo>
                    <a:lnTo>
                      <a:pt x="3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135"/>
              <p:cNvSpPr>
                <a:spLocks/>
              </p:cNvSpPr>
              <p:nvPr/>
            </p:nvSpPr>
            <p:spPr bwMode="auto">
              <a:xfrm>
                <a:off x="6110800" y="1687916"/>
                <a:ext cx="208320" cy="122541"/>
              </a:xfrm>
              <a:custGeom>
                <a:avLst/>
                <a:gdLst>
                  <a:gd name="T0" fmla="*/ 170 w 170"/>
                  <a:gd name="T1" fmla="*/ 0 h 100"/>
                  <a:gd name="T2" fmla="*/ 11 w 170"/>
                  <a:gd name="T3" fmla="*/ 0 h 100"/>
                  <a:gd name="T4" fmla="*/ 11 w 170"/>
                  <a:gd name="T5" fmla="*/ 28 h 100"/>
                  <a:gd name="T6" fmla="*/ 0 w 170"/>
                  <a:gd name="T7" fmla="*/ 28 h 100"/>
                  <a:gd name="T8" fmla="*/ 0 w 170"/>
                  <a:gd name="T9" fmla="*/ 72 h 100"/>
                  <a:gd name="T10" fmla="*/ 11 w 170"/>
                  <a:gd name="T11" fmla="*/ 72 h 100"/>
                  <a:gd name="T12" fmla="*/ 11 w 170"/>
                  <a:gd name="T13" fmla="*/ 100 h 100"/>
                  <a:gd name="T14" fmla="*/ 170 w 170"/>
                  <a:gd name="T15" fmla="*/ 100 h 100"/>
                  <a:gd name="T16" fmla="*/ 170 w 170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100">
                    <a:moveTo>
                      <a:pt x="170" y="0"/>
                    </a:moveTo>
                    <a:lnTo>
                      <a:pt x="11" y="0"/>
                    </a:lnTo>
                    <a:lnTo>
                      <a:pt x="11" y="28"/>
                    </a:lnTo>
                    <a:lnTo>
                      <a:pt x="0" y="28"/>
                    </a:lnTo>
                    <a:lnTo>
                      <a:pt x="0" y="72"/>
                    </a:lnTo>
                    <a:lnTo>
                      <a:pt x="11" y="72"/>
                    </a:lnTo>
                    <a:lnTo>
                      <a:pt x="11" y="100"/>
                    </a:lnTo>
                    <a:lnTo>
                      <a:pt x="170" y="10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Oval 136"/>
              <p:cNvSpPr>
                <a:spLocks/>
              </p:cNvSpPr>
              <p:nvPr/>
            </p:nvSpPr>
            <p:spPr bwMode="auto">
              <a:xfrm>
                <a:off x="5983357" y="1709973"/>
                <a:ext cx="66172" cy="6617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137"/>
              <p:cNvSpPr>
                <a:spLocks/>
              </p:cNvSpPr>
              <p:nvPr/>
            </p:nvSpPr>
            <p:spPr bwMode="auto">
              <a:xfrm>
                <a:off x="5925763" y="1660957"/>
                <a:ext cx="176459" cy="330861"/>
              </a:xfrm>
              <a:custGeom>
                <a:avLst/>
                <a:gdLst>
                  <a:gd name="T0" fmla="*/ 20 w 40"/>
                  <a:gd name="T1" fmla="*/ 75 h 75"/>
                  <a:gd name="T2" fmla="*/ 40 w 40"/>
                  <a:gd name="T3" fmla="*/ 75 h 75"/>
                  <a:gd name="T4" fmla="*/ 40 w 40"/>
                  <a:gd name="T5" fmla="*/ 26 h 75"/>
                  <a:gd name="T6" fmla="*/ 40 w 40"/>
                  <a:gd name="T7" fmla="*/ 14 h 75"/>
                  <a:gd name="T8" fmla="*/ 40 w 40"/>
                  <a:gd name="T9" fmla="*/ 0 h 75"/>
                  <a:gd name="T10" fmla="*/ 20 w 40"/>
                  <a:gd name="T11" fmla="*/ 0 h 75"/>
                  <a:gd name="T12" fmla="*/ 20 w 40"/>
                  <a:gd name="T13" fmla="*/ 4 h 75"/>
                  <a:gd name="T14" fmla="*/ 35 w 40"/>
                  <a:gd name="T15" fmla="*/ 19 h 75"/>
                  <a:gd name="T16" fmla="*/ 20 w 40"/>
                  <a:gd name="T17" fmla="*/ 33 h 75"/>
                  <a:gd name="T18" fmla="*/ 20 w 40"/>
                  <a:gd name="T19" fmla="*/ 75 h 75"/>
                  <a:gd name="T20" fmla="*/ 0 w 40"/>
                  <a:gd name="T21" fmla="*/ 75 h 75"/>
                  <a:gd name="T22" fmla="*/ 20 w 40"/>
                  <a:gd name="T23" fmla="*/ 75 h 75"/>
                  <a:gd name="T24" fmla="*/ 20 w 40"/>
                  <a:gd name="T25" fmla="*/ 33 h 75"/>
                  <a:gd name="T26" fmla="*/ 20 w 40"/>
                  <a:gd name="T27" fmla="*/ 33 h 75"/>
                  <a:gd name="T28" fmla="*/ 5 w 40"/>
                  <a:gd name="T29" fmla="*/ 19 h 75"/>
                  <a:gd name="T30" fmla="*/ 20 w 40"/>
                  <a:gd name="T31" fmla="*/ 4 h 75"/>
                  <a:gd name="T32" fmla="*/ 20 w 40"/>
                  <a:gd name="T33" fmla="*/ 4 h 75"/>
                  <a:gd name="T34" fmla="*/ 20 w 40"/>
                  <a:gd name="T35" fmla="*/ 4 h 75"/>
                  <a:gd name="T36" fmla="*/ 20 w 40"/>
                  <a:gd name="T37" fmla="*/ 0 h 75"/>
                  <a:gd name="T38" fmla="*/ 0 w 40"/>
                  <a:gd name="T39" fmla="*/ 0 h 75"/>
                  <a:gd name="T40" fmla="*/ 0 w 40"/>
                  <a:gd name="T4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75">
                    <a:moveTo>
                      <a:pt x="20" y="75"/>
                    </a:move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8" y="4"/>
                      <a:pt x="35" y="10"/>
                      <a:pt x="35" y="19"/>
                    </a:cubicBezTo>
                    <a:cubicBezTo>
                      <a:pt x="35" y="27"/>
                      <a:pt x="28" y="33"/>
                      <a:pt x="20" y="33"/>
                    </a:cubicBezTo>
                    <a:lnTo>
                      <a:pt x="20" y="75"/>
                    </a:lnTo>
                    <a:close/>
                    <a:moveTo>
                      <a:pt x="0" y="75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2" y="33"/>
                      <a:pt x="5" y="27"/>
                      <a:pt x="5" y="19"/>
                    </a:cubicBezTo>
                    <a:cubicBezTo>
                      <a:pt x="5" y="10"/>
                      <a:pt x="12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38"/>
              <p:cNvSpPr>
                <a:spLocks/>
              </p:cNvSpPr>
              <p:nvPr/>
            </p:nvSpPr>
            <p:spPr bwMode="auto">
              <a:xfrm>
                <a:off x="5360848" y="4169377"/>
                <a:ext cx="202193" cy="203419"/>
              </a:xfrm>
              <a:custGeom>
                <a:avLst/>
                <a:gdLst>
                  <a:gd name="T0" fmla="*/ 41 w 46"/>
                  <a:gd name="T1" fmla="*/ 32 h 46"/>
                  <a:gd name="T2" fmla="*/ 43 w 46"/>
                  <a:gd name="T3" fmla="*/ 34 h 46"/>
                  <a:gd name="T4" fmla="*/ 38 w 46"/>
                  <a:gd name="T5" fmla="*/ 41 h 46"/>
                  <a:gd name="T6" fmla="*/ 35 w 46"/>
                  <a:gd name="T7" fmla="*/ 38 h 46"/>
                  <a:gd name="T8" fmla="*/ 29 w 46"/>
                  <a:gd name="T9" fmla="*/ 42 h 46"/>
                  <a:gd name="T10" fmla="*/ 29 w 46"/>
                  <a:gd name="T11" fmla="*/ 45 h 46"/>
                  <a:gd name="T12" fmla="*/ 23 w 46"/>
                  <a:gd name="T13" fmla="*/ 45 h 46"/>
                  <a:gd name="T14" fmla="*/ 23 w 46"/>
                  <a:gd name="T15" fmla="*/ 36 h 46"/>
                  <a:gd name="T16" fmla="*/ 33 w 46"/>
                  <a:gd name="T17" fmla="*/ 31 h 46"/>
                  <a:gd name="T18" fmla="*/ 32 w 46"/>
                  <a:gd name="T19" fmla="*/ 13 h 46"/>
                  <a:gd name="T20" fmla="*/ 32 w 46"/>
                  <a:gd name="T21" fmla="*/ 13 h 46"/>
                  <a:gd name="T22" fmla="*/ 27 w 46"/>
                  <a:gd name="T23" fmla="*/ 10 h 46"/>
                  <a:gd name="T24" fmla="*/ 23 w 46"/>
                  <a:gd name="T25" fmla="*/ 10 h 46"/>
                  <a:gd name="T26" fmla="*/ 23 w 46"/>
                  <a:gd name="T27" fmla="*/ 0 h 46"/>
                  <a:gd name="T28" fmla="*/ 26 w 46"/>
                  <a:gd name="T29" fmla="*/ 0 h 46"/>
                  <a:gd name="T30" fmla="*/ 26 w 46"/>
                  <a:gd name="T31" fmla="*/ 3 h 46"/>
                  <a:gd name="T32" fmla="*/ 32 w 46"/>
                  <a:gd name="T33" fmla="*/ 5 h 46"/>
                  <a:gd name="T34" fmla="*/ 35 w 46"/>
                  <a:gd name="T35" fmla="*/ 3 h 46"/>
                  <a:gd name="T36" fmla="*/ 41 w 46"/>
                  <a:gd name="T37" fmla="*/ 8 h 46"/>
                  <a:gd name="T38" fmla="*/ 39 w 46"/>
                  <a:gd name="T39" fmla="*/ 11 h 46"/>
                  <a:gd name="T40" fmla="*/ 42 w 46"/>
                  <a:gd name="T41" fmla="*/ 17 h 46"/>
                  <a:gd name="T42" fmla="*/ 45 w 46"/>
                  <a:gd name="T43" fmla="*/ 17 h 46"/>
                  <a:gd name="T44" fmla="*/ 46 w 46"/>
                  <a:gd name="T45" fmla="*/ 25 h 46"/>
                  <a:gd name="T46" fmla="*/ 43 w 46"/>
                  <a:gd name="T47" fmla="*/ 25 h 46"/>
                  <a:gd name="T48" fmla="*/ 41 w 46"/>
                  <a:gd name="T49" fmla="*/ 32 h 46"/>
                  <a:gd name="T50" fmla="*/ 23 w 46"/>
                  <a:gd name="T51" fmla="*/ 45 h 46"/>
                  <a:gd name="T52" fmla="*/ 21 w 46"/>
                  <a:gd name="T53" fmla="*/ 46 h 46"/>
                  <a:gd name="T54" fmla="*/ 21 w 46"/>
                  <a:gd name="T55" fmla="*/ 42 h 46"/>
                  <a:gd name="T56" fmla="*/ 14 w 46"/>
                  <a:gd name="T57" fmla="*/ 40 h 46"/>
                  <a:gd name="T58" fmla="*/ 12 w 46"/>
                  <a:gd name="T59" fmla="*/ 43 h 46"/>
                  <a:gd name="T60" fmla="*/ 6 w 46"/>
                  <a:gd name="T61" fmla="*/ 37 h 46"/>
                  <a:gd name="T62" fmla="*/ 8 w 46"/>
                  <a:gd name="T63" fmla="*/ 35 h 46"/>
                  <a:gd name="T64" fmla="*/ 5 w 46"/>
                  <a:gd name="T65" fmla="*/ 29 h 46"/>
                  <a:gd name="T66" fmla="*/ 1 w 46"/>
                  <a:gd name="T67" fmla="*/ 29 h 46"/>
                  <a:gd name="T68" fmla="*/ 0 w 46"/>
                  <a:gd name="T69" fmla="*/ 21 h 46"/>
                  <a:gd name="T70" fmla="*/ 4 w 46"/>
                  <a:gd name="T71" fmla="*/ 20 h 46"/>
                  <a:gd name="T72" fmla="*/ 6 w 46"/>
                  <a:gd name="T73" fmla="*/ 14 h 46"/>
                  <a:gd name="T74" fmla="*/ 3 w 46"/>
                  <a:gd name="T75" fmla="*/ 12 h 46"/>
                  <a:gd name="T76" fmla="*/ 9 w 46"/>
                  <a:gd name="T77" fmla="*/ 5 h 46"/>
                  <a:gd name="T78" fmla="*/ 11 w 46"/>
                  <a:gd name="T79" fmla="*/ 7 h 46"/>
                  <a:gd name="T80" fmla="*/ 17 w 46"/>
                  <a:gd name="T81" fmla="*/ 4 h 46"/>
                  <a:gd name="T82" fmla="*/ 17 w 46"/>
                  <a:gd name="T83" fmla="*/ 1 h 46"/>
                  <a:gd name="T84" fmla="*/ 23 w 46"/>
                  <a:gd name="T85" fmla="*/ 0 h 46"/>
                  <a:gd name="T86" fmla="*/ 23 w 46"/>
                  <a:gd name="T87" fmla="*/ 10 h 46"/>
                  <a:gd name="T88" fmla="*/ 13 w 46"/>
                  <a:gd name="T89" fmla="*/ 14 h 46"/>
                  <a:gd name="T90" fmla="*/ 15 w 46"/>
                  <a:gd name="T91" fmla="*/ 33 h 46"/>
                  <a:gd name="T92" fmla="*/ 19 w 46"/>
                  <a:gd name="T93" fmla="*/ 35 h 46"/>
                  <a:gd name="T94" fmla="*/ 23 w 46"/>
                  <a:gd name="T95" fmla="*/ 36 h 46"/>
                  <a:gd name="T96" fmla="*/ 23 w 46"/>
                  <a:gd name="T9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46">
                    <a:moveTo>
                      <a:pt x="41" y="32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3" y="40"/>
                      <a:pt x="31" y="41"/>
                      <a:pt x="29" y="42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36"/>
                      <a:pt x="31" y="34"/>
                      <a:pt x="33" y="31"/>
                    </a:cubicBezTo>
                    <a:cubicBezTo>
                      <a:pt x="38" y="26"/>
                      <a:pt x="37" y="17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2"/>
                      <a:pt x="29" y="11"/>
                      <a:pt x="27" y="10"/>
                    </a:cubicBezTo>
                    <a:cubicBezTo>
                      <a:pt x="26" y="10"/>
                      <a:pt x="25" y="10"/>
                      <a:pt x="23" y="1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4"/>
                      <a:pt x="30" y="4"/>
                      <a:pt x="32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3"/>
                      <a:pt x="41" y="15"/>
                      <a:pt x="42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8"/>
                      <a:pt x="42" y="30"/>
                      <a:pt x="41" y="32"/>
                    </a:cubicBezTo>
                    <a:close/>
                    <a:moveTo>
                      <a:pt x="23" y="45"/>
                    </a:move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2"/>
                      <a:pt x="16" y="41"/>
                      <a:pt x="14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6" y="33"/>
                      <a:pt x="5" y="31"/>
                      <a:pt x="5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8"/>
                      <a:pt x="5" y="16"/>
                      <a:pt x="6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5" y="5"/>
                      <a:pt x="17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10"/>
                      <a:pt x="16" y="11"/>
                      <a:pt x="13" y="14"/>
                    </a:cubicBezTo>
                    <a:cubicBezTo>
                      <a:pt x="9" y="20"/>
                      <a:pt x="9" y="28"/>
                      <a:pt x="15" y="33"/>
                    </a:cubicBezTo>
                    <a:cubicBezTo>
                      <a:pt x="16" y="34"/>
                      <a:pt x="18" y="35"/>
                      <a:pt x="19" y="35"/>
                    </a:cubicBezTo>
                    <a:cubicBezTo>
                      <a:pt x="21" y="36"/>
                      <a:pt x="22" y="36"/>
                      <a:pt x="23" y="36"/>
                    </a:cubicBezTo>
                    <a:lnTo>
                      <a:pt x="2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139"/>
              <p:cNvSpPr>
                <a:spLocks/>
              </p:cNvSpPr>
              <p:nvPr/>
            </p:nvSpPr>
            <p:spPr bwMode="auto">
              <a:xfrm>
                <a:off x="6066685" y="3104493"/>
                <a:ext cx="208320" cy="398259"/>
              </a:xfrm>
              <a:custGeom>
                <a:avLst/>
                <a:gdLst>
                  <a:gd name="T0" fmla="*/ 24 w 47"/>
                  <a:gd name="T1" fmla="*/ 90 h 90"/>
                  <a:gd name="T2" fmla="*/ 47 w 47"/>
                  <a:gd name="T3" fmla="*/ 90 h 90"/>
                  <a:gd name="T4" fmla="*/ 47 w 47"/>
                  <a:gd name="T5" fmla="*/ 0 h 90"/>
                  <a:gd name="T6" fmla="*/ 24 w 47"/>
                  <a:gd name="T7" fmla="*/ 0 h 90"/>
                  <a:gd name="T8" fmla="*/ 24 w 47"/>
                  <a:gd name="T9" fmla="*/ 5 h 90"/>
                  <a:gd name="T10" fmla="*/ 42 w 47"/>
                  <a:gd name="T11" fmla="*/ 5 h 90"/>
                  <a:gd name="T12" fmla="*/ 42 w 47"/>
                  <a:gd name="T13" fmla="*/ 23 h 90"/>
                  <a:gd name="T14" fmla="*/ 24 w 47"/>
                  <a:gd name="T15" fmla="*/ 23 h 90"/>
                  <a:gd name="T16" fmla="*/ 24 w 47"/>
                  <a:gd name="T17" fmla="*/ 27 h 90"/>
                  <a:gd name="T18" fmla="*/ 42 w 47"/>
                  <a:gd name="T19" fmla="*/ 27 h 90"/>
                  <a:gd name="T20" fmla="*/ 42 w 47"/>
                  <a:gd name="T21" fmla="*/ 44 h 90"/>
                  <a:gd name="T22" fmla="*/ 24 w 47"/>
                  <a:gd name="T23" fmla="*/ 44 h 90"/>
                  <a:gd name="T24" fmla="*/ 24 w 47"/>
                  <a:gd name="T25" fmla="*/ 51 h 90"/>
                  <a:gd name="T26" fmla="*/ 24 w 47"/>
                  <a:gd name="T27" fmla="*/ 51 h 90"/>
                  <a:gd name="T28" fmla="*/ 29 w 47"/>
                  <a:gd name="T29" fmla="*/ 57 h 90"/>
                  <a:gd name="T30" fmla="*/ 24 w 47"/>
                  <a:gd name="T31" fmla="*/ 62 h 90"/>
                  <a:gd name="T32" fmla="*/ 24 w 47"/>
                  <a:gd name="T33" fmla="*/ 62 h 90"/>
                  <a:gd name="T34" fmla="*/ 24 w 47"/>
                  <a:gd name="T35" fmla="*/ 62 h 90"/>
                  <a:gd name="T36" fmla="*/ 24 w 47"/>
                  <a:gd name="T37" fmla="*/ 71 h 90"/>
                  <a:gd name="T38" fmla="*/ 24 w 47"/>
                  <a:gd name="T39" fmla="*/ 71 h 90"/>
                  <a:gd name="T40" fmla="*/ 29 w 47"/>
                  <a:gd name="T41" fmla="*/ 77 h 90"/>
                  <a:gd name="T42" fmla="*/ 24 w 47"/>
                  <a:gd name="T43" fmla="*/ 82 h 90"/>
                  <a:gd name="T44" fmla="*/ 24 w 47"/>
                  <a:gd name="T45" fmla="*/ 82 h 90"/>
                  <a:gd name="T46" fmla="*/ 24 w 47"/>
                  <a:gd name="T47" fmla="*/ 82 h 90"/>
                  <a:gd name="T48" fmla="*/ 24 w 47"/>
                  <a:gd name="T49" fmla="*/ 90 h 90"/>
                  <a:gd name="T50" fmla="*/ 0 w 47"/>
                  <a:gd name="T51" fmla="*/ 90 h 90"/>
                  <a:gd name="T52" fmla="*/ 24 w 47"/>
                  <a:gd name="T53" fmla="*/ 90 h 90"/>
                  <a:gd name="T54" fmla="*/ 24 w 47"/>
                  <a:gd name="T55" fmla="*/ 82 h 90"/>
                  <a:gd name="T56" fmla="*/ 18 w 47"/>
                  <a:gd name="T57" fmla="*/ 77 h 90"/>
                  <a:gd name="T58" fmla="*/ 24 w 47"/>
                  <a:gd name="T59" fmla="*/ 71 h 90"/>
                  <a:gd name="T60" fmla="*/ 24 w 47"/>
                  <a:gd name="T61" fmla="*/ 62 h 90"/>
                  <a:gd name="T62" fmla="*/ 18 w 47"/>
                  <a:gd name="T63" fmla="*/ 57 h 90"/>
                  <a:gd name="T64" fmla="*/ 24 w 47"/>
                  <a:gd name="T65" fmla="*/ 51 h 90"/>
                  <a:gd name="T66" fmla="*/ 24 w 47"/>
                  <a:gd name="T67" fmla="*/ 44 h 90"/>
                  <a:gd name="T68" fmla="*/ 5 w 47"/>
                  <a:gd name="T69" fmla="*/ 44 h 90"/>
                  <a:gd name="T70" fmla="*/ 5 w 47"/>
                  <a:gd name="T71" fmla="*/ 27 h 90"/>
                  <a:gd name="T72" fmla="*/ 5 w 47"/>
                  <a:gd name="T73" fmla="*/ 27 h 90"/>
                  <a:gd name="T74" fmla="*/ 24 w 47"/>
                  <a:gd name="T75" fmla="*/ 27 h 90"/>
                  <a:gd name="T76" fmla="*/ 24 w 47"/>
                  <a:gd name="T77" fmla="*/ 23 h 90"/>
                  <a:gd name="T78" fmla="*/ 5 w 47"/>
                  <a:gd name="T79" fmla="*/ 23 h 90"/>
                  <a:gd name="T80" fmla="*/ 5 w 47"/>
                  <a:gd name="T81" fmla="*/ 5 h 90"/>
                  <a:gd name="T82" fmla="*/ 5 w 47"/>
                  <a:gd name="T83" fmla="*/ 5 h 90"/>
                  <a:gd name="T84" fmla="*/ 24 w 47"/>
                  <a:gd name="T85" fmla="*/ 5 h 90"/>
                  <a:gd name="T86" fmla="*/ 24 w 47"/>
                  <a:gd name="T87" fmla="*/ 0 h 90"/>
                  <a:gd name="T88" fmla="*/ 0 w 47"/>
                  <a:gd name="T89" fmla="*/ 0 h 90"/>
                  <a:gd name="T90" fmla="*/ 0 w 47"/>
                  <a:gd name="T9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90">
                    <a:moveTo>
                      <a:pt x="24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7" y="51"/>
                      <a:pt x="29" y="54"/>
                      <a:pt x="29" y="57"/>
                    </a:cubicBezTo>
                    <a:cubicBezTo>
                      <a:pt x="29" y="60"/>
                      <a:pt x="27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7" y="71"/>
                      <a:pt x="29" y="74"/>
                      <a:pt x="29" y="77"/>
                    </a:cubicBezTo>
                    <a:cubicBezTo>
                      <a:pt x="29" y="80"/>
                      <a:pt x="27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90"/>
                    </a:lnTo>
                    <a:close/>
                    <a:moveTo>
                      <a:pt x="0" y="90"/>
                    </a:move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1" y="82"/>
                      <a:pt x="18" y="80"/>
                      <a:pt x="18" y="77"/>
                    </a:cubicBezTo>
                    <a:cubicBezTo>
                      <a:pt x="18" y="74"/>
                      <a:pt x="21" y="71"/>
                      <a:pt x="24" y="7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1" y="62"/>
                      <a:pt x="18" y="60"/>
                      <a:pt x="18" y="57"/>
                    </a:cubicBezTo>
                    <a:cubicBezTo>
                      <a:pt x="18" y="54"/>
                      <a:pt x="21" y="51"/>
                      <a:pt x="24" y="51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140"/>
              <p:cNvSpPr>
                <a:spLocks/>
              </p:cNvSpPr>
              <p:nvPr/>
            </p:nvSpPr>
            <p:spPr bwMode="auto">
              <a:xfrm>
                <a:off x="6292161" y="3104493"/>
                <a:ext cx="83328" cy="398259"/>
              </a:xfrm>
              <a:custGeom>
                <a:avLst/>
                <a:gdLst>
                  <a:gd name="T0" fmla="*/ 68 w 68"/>
                  <a:gd name="T1" fmla="*/ 307 h 325"/>
                  <a:gd name="T2" fmla="*/ 68 w 68"/>
                  <a:gd name="T3" fmla="*/ 55 h 325"/>
                  <a:gd name="T4" fmla="*/ 0 w 68"/>
                  <a:gd name="T5" fmla="*/ 0 h 325"/>
                  <a:gd name="T6" fmla="*/ 0 w 68"/>
                  <a:gd name="T7" fmla="*/ 325 h 325"/>
                  <a:gd name="T8" fmla="*/ 68 w 68"/>
                  <a:gd name="T9" fmla="*/ 3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25">
                    <a:moveTo>
                      <a:pt x="68" y="307"/>
                    </a:moveTo>
                    <a:lnTo>
                      <a:pt x="68" y="55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68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Rectangle 141"/>
              <p:cNvSpPr>
                <a:spLocks/>
              </p:cNvSpPr>
              <p:nvPr/>
            </p:nvSpPr>
            <p:spPr bwMode="auto">
              <a:xfrm>
                <a:off x="6102222" y="3140030"/>
                <a:ext cx="140922" cy="5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Rectangle 142"/>
              <p:cNvSpPr>
                <a:spLocks/>
              </p:cNvSpPr>
              <p:nvPr/>
            </p:nvSpPr>
            <p:spPr bwMode="auto">
              <a:xfrm>
                <a:off x="6102222" y="3233161"/>
                <a:ext cx="140922" cy="5269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143"/>
              <p:cNvSpPr>
                <a:spLocks/>
              </p:cNvSpPr>
              <p:nvPr/>
            </p:nvSpPr>
            <p:spPr bwMode="auto">
              <a:xfrm>
                <a:off x="6300739" y="1872953"/>
                <a:ext cx="140922" cy="238955"/>
              </a:xfrm>
              <a:custGeom>
                <a:avLst/>
                <a:gdLst>
                  <a:gd name="T0" fmla="*/ 0 w 32"/>
                  <a:gd name="T1" fmla="*/ 37 h 54"/>
                  <a:gd name="T2" fmla="*/ 0 w 32"/>
                  <a:gd name="T3" fmla="*/ 45 h 54"/>
                  <a:gd name="T4" fmla="*/ 9 w 32"/>
                  <a:gd name="T5" fmla="*/ 54 h 54"/>
                  <a:gd name="T6" fmla="*/ 23 w 32"/>
                  <a:gd name="T7" fmla="*/ 54 h 54"/>
                  <a:gd name="T8" fmla="*/ 32 w 32"/>
                  <a:gd name="T9" fmla="*/ 45 h 54"/>
                  <a:gd name="T10" fmla="*/ 32 w 32"/>
                  <a:gd name="T11" fmla="*/ 37 h 54"/>
                  <a:gd name="T12" fmla="*/ 20 w 32"/>
                  <a:gd name="T13" fmla="*/ 37 h 54"/>
                  <a:gd name="T14" fmla="*/ 20 w 32"/>
                  <a:gd name="T15" fmla="*/ 30 h 54"/>
                  <a:gd name="T16" fmla="*/ 32 w 32"/>
                  <a:gd name="T17" fmla="*/ 30 h 54"/>
                  <a:gd name="T18" fmla="*/ 32 w 32"/>
                  <a:gd name="T19" fmla="*/ 20 h 54"/>
                  <a:gd name="T20" fmla="*/ 20 w 32"/>
                  <a:gd name="T21" fmla="*/ 20 h 54"/>
                  <a:gd name="T22" fmla="*/ 20 w 32"/>
                  <a:gd name="T23" fmla="*/ 13 h 54"/>
                  <a:gd name="T24" fmla="*/ 32 w 32"/>
                  <a:gd name="T25" fmla="*/ 13 h 54"/>
                  <a:gd name="T26" fmla="*/ 32 w 32"/>
                  <a:gd name="T27" fmla="*/ 9 h 54"/>
                  <a:gd name="T28" fmla="*/ 23 w 32"/>
                  <a:gd name="T29" fmla="*/ 0 h 54"/>
                  <a:gd name="T30" fmla="*/ 9 w 32"/>
                  <a:gd name="T31" fmla="*/ 0 h 54"/>
                  <a:gd name="T32" fmla="*/ 0 w 32"/>
                  <a:gd name="T33" fmla="*/ 9 h 54"/>
                  <a:gd name="T34" fmla="*/ 0 w 32"/>
                  <a:gd name="T35" fmla="*/ 13 h 54"/>
                  <a:gd name="T36" fmla="*/ 11 w 32"/>
                  <a:gd name="T37" fmla="*/ 13 h 54"/>
                  <a:gd name="T38" fmla="*/ 11 w 32"/>
                  <a:gd name="T39" fmla="*/ 20 h 54"/>
                  <a:gd name="T40" fmla="*/ 0 w 32"/>
                  <a:gd name="T41" fmla="*/ 20 h 54"/>
                  <a:gd name="T42" fmla="*/ 0 w 32"/>
                  <a:gd name="T43" fmla="*/ 30 h 54"/>
                  <a:gd name="T44" fmla="*/ 11 w 32"/>
                  <a:gd name="T45" fmla="*/ 30 h 54"/>
                  <a:gd name="T46" fmla="*/ 11 w 32"/>
                  <a:gd name="T47" fmla="*/ 37 h 54"/>
                  <a:gd name="T48" fmla="*/ 0 w 32"/>
                  <a:gd name="T49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54">
                    <a:moveTo>
                      <a:pt x="0" y="37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50"/>
                      <a:pt x="4" y="54"/>
                      <a:pt x="9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8" y="54"/>
                      <a:pt x="32" y="50"/>
                      <a:pt x="32" y="45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8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7"/>
                      <a:pt x="11" y="37"/>
                      <a:pt x="11" y="37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Rectangle 144"/>
              <p:cNvSpPr>
                <a:spLocks/>
              </p:cNvSpPr>
              <p:nvPr/>
            </p:nvSpPr>
            <p:spPr bwMode="auto">
              <a:xfrm>
                <a:off x="4202833" y="680626"/>
                <a:ext cx="44115" cy="1017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Rectangle 145"/>
              <p:cNvSpPr>
                <a:spLocks/>
              </p:cNvSpPr>
              <p:nvPr/>
            </p:nvSpPr>
            <p:spPr bwMode="auto">
              <a:xfrm>
                <a:off x="4202833" y="835028"/>
                <a:ext cx="44115" cy="1813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Rectangle 146"/>
              <p:cNvSpPr>
                <a:spLocks/>
              </p:cNvSpPr>
              <p:nvPr/>
            </p:nvSpPr>
            <p:spPr bwMode="auto">
              <a:xfrm>
                <a:off x="4092546" y="680626"/>
                <a:ext cx="49017" cy="185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Rectangle 147"/>
              <p:cNvSpPr>
                <a:spLocks/>
              </p:cNvSpPr>
              <p:nvPr/>
            </p:nvSpPr>
            <p:spPr bwMode="auto">
              <a:xfrm>
                <a:off x="4092546" y="923258"/>
                <a:ext cx="49017" cy="931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Rectangle 148"/>
              <p:cNvSpPr>
                <a:spLocks/>
              </p:cNvSpPr>
              <p:nvPr/>
            </p:nvSpPr>
            <p:spPr bwMode="auto">
              <a:xfrm>
                <a:off x="3987160" y="680626"/>
                <a:ext cx="44115" cy="306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Rectangle 149"/>
              <p:cNvSpPr>
                <a:spLocks/>
              </p:cNvSpPr>
              <p:nvPr/>
            </p:nvSpPr>
            <p:spPr bwMode="auto">
              <a:xfrm>
                <a:off x="3987160" y="763954"/>
                <a:ext cx="44115" cy="252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150"/>
              <p:cNvSpPr>
                <a:spLocks/>
              </p:cNvSpPr>
              <p:nvPr/>
            </p:nvSpPr>
            <p:spPr bwMode="auto">
              <a:xfrm>
                <a:off x="3968779" y="719840"/>
                <a:ext cx="79652" cy="35537"/>
              </a:xfrm>
              <a:custGeom>
                <a:avLst/>
                <a:gdLst>
                  <a:gd name="T0" fmla="*/ 0 w 65"/>
                  <a:gd name="T1" fmla="*/ 0 h 29"/>
                  <a:gd name="T2" fmla="*/ 0 w 65"/>
                  <a:gd name="T3" fmla="*/ 29 h 29"/>
                  <a:gd name="T4" fmla="*/ 15 w 65"/>
                  <a:gd name="T5" fmla="*/ 29 h 29"/>
                  <a:gd name="T6" fmla="*/ 51 w 65"/>
                  <a:gd name="T7" fmla="*/ 29 h 29"/>
                  <a:gd name="T8" fmla="*/ 65 w 65"/>
                  <a:gd name="T9" fmla="*/ 29 h 29"/>
                  <a:gd name="T10" fmla="*/ 65 w 65"/>
                  <a:gd name="T11" fmla="*/ 0 h 29"/>
                  <a:gd name="T12" fmla="*/ 51 w 65"/>
                  <a:gd name="T13" fmla="*/ 0 h 29"/>
                  <a:gd name="T14" fmla="*/ 15 w 65"/>
                  <a:gd name="T15" fmla="*/ 0 h 29"/>
                  <a:gd name="T16" fmla="*/ 0 w 65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29">
                    <a:moveTo>
                      <a:pt x="0" y="0"/>
                    </a:moveTo>
                    <a:lnTo>
                      <a:pt x="0" y="29"/>
                    </a:lnTo>
                    <a:lnTo>
                      <a:pt x="15" y="29"/>
                    </a:lnTo>
                    <a:lnTo>
                      <a:pt x="51" y="29"/>
                    </a:lnTo>
                    <a:lnTo>
                      <a:pt x="65" y="29"/>
                    </a:lnTo>
                    <a:lnTo>
                      <a:pt x="65" y="0"/>
                    </a:lnTo>
                    <a:lnTo>
                      <a:pt x="5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51"/>
              <p:cNvSpPr>
                <a:spLocks/>
              </p:cNvSpPr>
              <p:nvPr/>
            </p:nvSpPr>
            <p:spPr bwMode="auto">
              <a:xfrm>
                <a:off x="4075390" y="874242"/>
                <a:ext cx="83328" cy="35537"/>
              </a:xfrm>
              <a:custGeom>
                <a:avLst/>
                <a:gdLst>
                  <a:gd name="T0" fmla="*/ 0 w 68"/>
                  <a:gd name="T1" fmla="*/ 0 h 29"/>
                  <a:gd name="T2" fmla="*/ 0 w 68"/>
                  <a:gd name="T3" fmla="*/ 29 h 29"/>
                  <a:gd name="T4" fmla="*/ 14 w 68"/>
                  <a:gd name="T5" fmla="*/ 29 h 29"/>
                  <a:gd name="T6" fmla="*/ 54 w 68"/>
                  <a:gd name="T7" fmla="*/ 29 h 29"/>
                  <a:gd name="T8" fmla="*/ 68 w 68"/>
                  <a:gd name="T9" fmla="*/ 29 h 29"/>
                  <a:gd name="T10" fmla="*/ 68 w 68"/>
                  <a:gd name="T11" fmla="*/ 0 h 29"/>
                  <a:gd name="T12" fmla="*/ 54 w 68"/>
                  <a:gd name="T13" fmla="*/ 0 h 29"/>
                  <a:gd name="T14" fmla="*/ 14 w 68"/>
                  <a:gd name="T15" fmla="*/ 0 h 29"/>
                  <a:gd name="T16" fmla="*/ 0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0" y="0"/>
                    </a:moveTo>
                    <a:lnTo>
                      <a:pt x="0" y="29"/>
                    </a:lnTo>
                    <a:lnTo>
                      <a:pt x="14" y="29"/>
                    </a:lnTo>
                    <a:lnTo>
                      <a:pt x="54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52"/>
              <p:cNvSpPr>
                <a:spLocks/>
              </p:cNvSpPr>
              <p:nvPr/>
            </p:nvSpPr>
            <p:spPr bwMode="auto">
              <a:xfrm>
                <a:off x="4185677" y="790914"/>
                <a:ext cx="83328" cy="35537"/>
              </a:xfrm>
              <a:custGeom>
                <a:avLst/>
                <a:gdLst>
                  <a:gd name="T0" fmla="*/ 14 w 68"/>
                  <a:gd name="T1" fmla="*/ 0 h 29"/>
                  <a:gd name="T2" fmla="*/ 0 w 68"/>
                  <a:gd name="T3" fmla="*/ 0 h 29"/>
                  <a:gd name="T4" fmla="*/ 0 w 68"/>
                  <a:gd name="T5" fmla="*/ 29 h 29"/>
                  <a:gd name="T6" fmla="*/ 14 w 68"/>
                  <a:gd name="T7" fmla="*/ 29 h 29"/>
                  <a:gd name="T8" fmla="*/ 50 w 68"/>
                  <a:gd name="T9" fmla="*/ 29 h 29"/>
                  <a:gd name="T10" fmla="*/ 68 w 68"/>
                  <a:gd name="T11" fmla="*/ 29 h 29"/>
                  <a:gd name="T12" fmla="*/ 68 w 68"/>
                  <a:gd name="T13" fmla="*/ 0 h 29"/>
                  <a:gd name="T14" fmla="*/ 50 w 68"/>
                  <a:gd name="T15" fmla="*/ 0 h 29"/>
                  <a:gd name="T16" fmla="*/ 14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14" y="0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14" y="29"/>
                    </a:lnTo>
                    <a:lnTo>
                      <a:pt x="50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53"/>
              <p:cNvSpPr>
                <a:spLocks/>
              </p:cNvSpPr>
              <p:nvPr/>
            </p:nvSpPr>
            <p:spPr bwMode="auto">
              <a:xfrm>
                <a:off x="4335177" y="623032"/>
                <a:ext cx="442374" cy="344341"/>
              </a:xfrm>
              <a:custGeom>
                <a:avLst/>
                <a:gdLst>
                  <a:gd name="T0" fmla="*/ 89 w 100"/>
                  <a:gd name="T1" fmla="*/ 17 h 78"/>
                  <a:gd name="T2" fmla="*/ 81 w 100"/>
                  <a:gd name="T3" fmla="*/ 18 h 78"/>
                  <a:gd name="T4" fmla="*/ 81 w 100"/>
                  <a:gd name="T5" fmla="*/ 22 h 78"/>
                  <a:gd name="T6" fmla="*/ 91 w 100"/>
                  <a:gd name="T7" fmla="*/ 44 h 78"/>
                  <a:gd name="T8" fmla="*/ 91 w 100"/>
                  <a:gd name="T9" fmla="*/ 55 h 78"/>
                  <a:gd name="T10" fmla="*/ 81 w 100"/>
                  <a:gd name="T11" fmla="*/ 78 h 78"/>
                  <a:gd name="T12" fmla="*/ 100 w 100"/>
                  <a:gd name="T13" fmla="*/ 74 h 78"/>
                  <a:gd name="T14" fmla="*/ 100 w 100"/>
                  <a:gd name="T15" fmla="*/ 28 h 78"/>
                  <a:gd name="T16" fmla="*/ 80 w 100"/>
                  <a:gd name="T17" fmla="*/ 0 h 78"/>
                  <a:gd name="T18" fmla="*/ 50 w 100"/>
                  <a:gd name="T19" fmla="*/ 6 h 78"/>
                  <a:gd name="T20" fmla="*/ 81 w 100"/>
                  <a:gd name="T21" fmla="*/ 18 h 78"/>
                  <a:gd name="T22" fmla="*/ 50 w 100"/>
                  <a:gd name="T23" fmla="*/ 63 h 78"/>
                  <a:gd name="T24" fmla="*/ 76 w 100"/>
                  <a:gd name="T25" fmla="*/ 74 h 78"/>
                  <a:gd name="T26" fmla="*/ 81 w 100"/>
                  <a:gd name="T27" fmla="*/ 78 h 78"/>
                  <a:gd name="T28" fmla="*/ 71 w 100"/>
                  <a:gd name="T29" fmla="*/ 55 h 78"/>
                  <a:gd name="T30" fmla="*/ 81 w 100"/>
                  <a:gd name="T31" fmla="*/ 44 h 78"/>
                  <a:gd name="T32" fmla="*/ 50 w 100"/>
                  <a:gd name="T33" fmla="*/ 22 h 78"/>
                  <a:gd name="T34" fmla="*/ 50 w 100"/>
                  <a:gd name="T35" fmla="*/ 0 h 78"/>
                  <a:gd name="T36" fmla="*/ 19 w 100"/>
                  <a:gd name="T37" fmla="*/ 1 h 78"/>
                  <a:gd name="T38" fmla="*/ 25 w 100"/>
                  <a:gd name="T39" fmla="*/ 6 h 78"/>
                  <a:gd name="T40" fmla="*/ 50 w 100"/>
                  <a:gd name="T41" fmla="*/ 6 h 78"/>
                  <a:gd name="T42" fmla="*/ 19 w 100"/>
                  <a:gd name="T43" fmla="*/ 78 h 78"/>
                  <a:gd name="T44" fmla="*/ 24 w 100"/>
                  <a:gd name="T45" fmla="*/ 74 h 78"/>
                  <a:gd name="T46" fmla="*/ 50 w 100"/>
                  <a:gd name="T47" fmla="*/ 63 h 78"/>
                  <a:gd name="T48" fmla="*/ 19 w 100"/>
                  <a:gd name="T49" fmla="*/ 22 h 78"/>
                  <a:gd name="T50" fmla="*/ 29 w 100"/>
                  <a:gd name="T51" fmla="*/ 44 h 78"/>
                  <a:gd name="T52" fmla="*/ 29 w 100"/>
                  <a:gd name="T53" fmla="*/ 55 h 78"/>
                  <a:gd name="T54" fmla="*/ 19 w 100"/>
                  <a:gd name="T55" fmla="*/ 78 h 78"/>
                  <a:gd name="T56" fmla="*/ 10 w 100"/>
                  <a:gd name="T57" fmla="*/ 17 h 78"/>
                  <a:gd name="T58" fmla="*/ 0 w 100"/>
                  <a:gd name="T59" fmla="*/ 60 h 78"/>
                  <a:gd name="T60" fmla="*/ 0 w 100"/>
                  <a:gd name="T61" fmla="*/ 74 h 78"/>
                  <a:gd name="T62" fmla="*/ 19 w 100"/>
                  <a:gd name="T63" fmla="*/ 78 h 78"/>
                  <a:gd name="T64" fmla="*/ 9 w 100"/>
                  <a:gd name="T65" fmla="*/ 55 h 78"/>
                  <a:gd name="T66" fmla="*/ 19 w 100"/>
                  <a:gd name="T67" fmla="*/ 44 h 78"/>
                  <a:gd name="T68" fmla="*/ 17 w 100"/>
                  <a:gd name="T69" fmla="*/ 22 h 78"/>
                  <a:gd name="T70" fmla="*/ 19 w 100"/>
                  <a:gd name="T7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78">
                    <a:moveTo>
                      <a:pt x="100" y="28"/>
                    </a:moveTo>
                    <a:cubicBezTo>
                      <a:pt x="89" y="17"/>
                      <a:pt x="89" y="17"/>
                      <a:pt x="89" y="17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7" y="78"/>
                      <a:pt x="100" y="76"/>
                      <a:pt x="100" y="74"/>
                    </a:cubicBezTo>
                    <a:cubicBezTo>
                      <a:pt x="100" y="63"/>
                      <a:pt x="100" y="63"/>
                      <a:pt x="100" y="63"/>
                    </a:cubicBezTo>
                    <a:lnTo>
                      <a:pt x="100" y="28"/>
                    </a:lnTo>
                    <a:close/>
                    <a:moveTo>
                      <a:pt x="81" y="1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"/>
                      <a:pt x="81" y="1"/>
                      <a:pt x="81" y="1"/>
                    </a:cubicBezTo>
                    <a:close/>
                    <a:moveTo>
                      <a:pt x="50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6"/>
                      <a:pt x="78" y="78"/>
                      <a:pt x="80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50" y="22"/>
                      <a:pt x="50" y="22"/>
                      <a:pt x="50" y="22"/>
                    </a:cubicBezTo>
                    <a:lnTo>
                      <a:pt x="50" y="63"/>
                    </a:lnTo>
                    <a:close/>
                    <a:moveTo>
                      <a:pt x="5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0"/>
                      <a:pt x="50" y="0"/>
                      <a:pt x="50" y="0"/>
                    </a:cubicBezTo>
                    <a:close/>
                    <a:moveTo>
                      <a:pt x="19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2" y="78"/>
                      <a:pt x="24" y="76"/>
                      <a:pt x="24" y="74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78"/>
                    </a:lnTo>
                    <a:close/>
                    <a:moveTo>
                      <a:pt x="19" y="1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2" y="78"/>
                      <a:pt x="5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54"/>
              <p:cNvSpPr>
                <a:spLocks/>
              </p:cNvSpPr>
              <p:nvPr/>
            </p:nvSpPr>
            <p:spPr bwMode="auto">
              <a:xfrm>
                <a:off x="2913699" y="3453735"/>
                <a:ext cx="374976" cy="379878"/>
              </a:xfrm>
              <a:custGeom>
                <a:avLst/>
                <a:gdLst>
                  <a:gd name="T0" fmla="*/ 64 w 85"/>
                  <a:gd name="T1" fmla="*/ 80 h 86"/>
                  <a:gd name="T2" fmla="*/ 79 w 85"/>
                  <a:gd name="T3" fmla="*/ 64 h 86"/>
                  <a:gd name="T4" fmla="*/ 84 w 85"/>
                  <a:gd name="T5" fmla="*/ 52 h 86"/>
                  <a:gd name="T6" fmla="*/ 84 w 85"/>
                  <a:gd name="T7" fmla="*/ 34 h 86"/>
                  <a:gd name="T8" fmla="*/ 79 w 85"/>
                  <a:gd name="T9" fmla="*/ 22 h 86"/>
                  <a:gd name="T10" fmla="*/ 64 w 85"/>
                  <a:gd name="T11" fmla="*/ 6 h 86"/>
                  <a:gd name="T12" fmla="*/ 58 w 85"/>
                  <a:gd name="T13" fmla="*/ 3 h 86"/>
                  <a:gd name="T14" fmla="*/ 45 w 85"/>
                  <a:gd name="T15" fmla="*/ 0 h 86"/>
                  <a:gd name="T16" fmla="*/ 47 w 85"/>
                  <a:gd name="T17" fmla="*/ 5 h 86"/>
                  <a:gd name="T18" fmla="*/ 53 w 85"/>
                  <a:gd name="T19" fmla="*/ 5 h 86"/>
                  <a:gd name="T20" fmla="*/ 57 w 85"/>
                  <a:gd name="T21" fmla="*/ 6 h 86"/>
                  <a:gd name="T22" fmla="*/ 56 w 85"/>
                  <a:gd name="T23" fmla="*/ 7 h 86"/>
                  <a:gd name="T24" fmla="*/ 49 w 85"/>
                  <a:gd name="T25" fmla="*/ 9 h 86"/>
                  <a:gd name="T26" fmla="*/ 50 w 85"/>
                  <a:gd name="T27" fmla="*/ 14 h 86"/>
                  <a:gd name="T28" fmla="*/ 54 w 85"/>
                  <a:gd name="T29" fmla="*/ 17 h 86"/>
                  <a:gd name="T30" fmla="*/ 60 w 85"/>
                  <a:gd name="T31" fmla="*/ 9 h 86"/>
                  <a:gd name="T32" fmla="*/ 65 w 85"/>
                  <a:gd name="T33" fmla="*/ 10 h 86"/>
                  <a:gd name="T34" fmla="*/ 68 w 85"/>
                  <a:gd name="T35" fmla="*/ 12 h 86"/>
                  <a:gd name="T36" fmla="*/ 70 w 85"/>
                  <a:gd name="T37" fmla="*/ 18 h 86"/>
                  <a:gd name="T38" fmla="*/ 69 w 85"/>
                  <a:gd name="T39" fmla="*/ 21 h 86"/>
                  <a:gd name="T40" fmla="*/ 67 w 85"/>
                  <a:gd name="T41" fmla="*/ 19 h 86"/>
                  <a:gd name="T42" fmla="*/ 61 w 85"/>
                  <a:gd name="T43" fmla="*/ 19 h 86"/>
                  <a:gd name="T44" fmla="*/ 65 w 85"/>
                  <a:gd name="T45" fmla="*/ 21 h 86"/>
                  <a:gd name="T46" fmla="*/ 56 w 85"/>
                  <a:gd name="T47" fmla="*/ 25 h 86"/>
                  <a:gd name="T48" fmla="*/ 52 w 85"/>
                  <a:gd name="T49" fmla="*/ 28 h 86"/>
                  <a:gd name="T50" fmla="*/ 46 w 85"/>
                  <a:gd name="T51" fmla="*/ 33 h 86"/>
                  <a:gd name="T52" fmla="*/ 49 w 85"/>
                  <a:gd name="T53" fmla="*/ 51 h 86"/>
                  <a:gd name="T54" fmla="*/ 54 w 85"/>
                  <a:gd name="T55" fmla="*/ 52 h 86"/>
                  <a:gd name="T56" fmla="*/ 59 w 85"/>
                  <a:gd name="T57" fmla="*/ 54 h 86"/>
                  <a:gd name="T58" fmla="*/ 66 w 85"/>
                  <a:gd name="T59" fmla="*/ 58 h 86"/>
                  <a:gd name="T60" fmla="*/ 71 w 85"/>
                  <a:gd name="T61" fmla="*/ 62 h 86"/>
                  <a:gd name="T62" fmla="*/ 77 w 85"/>
                  <a:gd name="T63" fmla="*/ 64 h 86"/>
                  <a:gd name="T64" fmla="*/ 49 w 85"/>
                  <a:gd name="T65" fmla="*/ 75 h 86"/>
                  <a:gd name="T66" fmla="*/ 0 w 85"/>
                  <a:gd name="T67" fmla="*/ 36 h 86"/>
                  <a:gd name="T68" fmla="*/ 1 w 85"/>
                  <a:gd name="T69" fmla="*/ 54 h 86"/>
                  <a:gd name="T70" fmla="*/ 9 w 85"/>
                  <a:gd name="T71" fmla="*/ 69 h 86"/>
                  <a:gd name="T72" fmla="*/ 27 w 85"/>
                  <a:gd name="T73" fmla="*/ 83 h 86"/>
                  <a:gd name="T74" fmla="*/ 43 w 85"/>
                  <a:gd name="T75" fmla="*/ 68 h 86"/>
                  <a:gd name="T76" fmla="*/ 42 w 85"/>
                  <a:gd name="T77" fmla="*/ 61 h 86"/>
                  <a:gd name="T78" fmla="*/ 44 w 85"/>
                  <a:gd name="T79" fmla="*/ 55 h 86"/>
                  <a:gd name="T80" fmla="*/ 39 w 85"/>
                  <a:gd name="T81" fmla="*/ 53 h 86"/>
                  <a:gd name="T82" fmla="*/ 33 w 85"/>
                  <a:gd name="T83" fmla="*/ 49 h 86"/>
                  <a:gd name="T84" fmla="*/ 24 w 85"/>
                  <a:gd name="T85" fmla="*/ 46 h 86"/>
                  <a:gd name="T86" fmla="*/ 21 w 85"/>
                  <a:gd name="T87" fmla="*/ 38 h 86"/>
                  <a:gd name="T88" fmla="*/ 18 w 85"/>
                  <a:gd name="T89" fmla="*/ 37 h 86"/>
                  <a:gd name="T90" fmla="*/ 18 w 85"/>
                  <a:gd name="T91" fmla="*/ 39 h 86"/>
                  <a:gd name="T92" fmla="*/ 15 w 85"/>
                  <a:gd name="T93" fmla="*/ 32 h 86"/>
                  <a:gd name="T94" fmla="*/ 15 w 85"/>
                  <a:gd name="T95" fmla="*/ 25 h 86"/>
                  <a:gd name="T96" fmla="*/ 19 w 85"/>
                  <a:gd name="T97" fmla="*/ 17 h 86"/>
                  <a:gd name="T98" fmla="*/ 18 w 85"/>
                  <a:gd name="T99" fmla="*/ 12 h 86"/>
                  <a:gd name="T100" fmla="*/ 38 w 85"/>
                  <a:gd name="T101" fmla="*/ 3 h 86"/>
                  <a:gd name="T102" fmla="*/ 45 w 85"/>
                  <a:gd name="T103" fmla="*/ 0 h 86"/>
                  <a:gd name="T104" fmla="*/ 26 w 85"/>
                  <a:gd name="T105" fmla="*/ 3 h 86"/>
                  <a:gd name="T106" fmla="*/ 12 w 85"/>
                  <a:gd name="T107" fmla="*/ 13 h 86"/>
                  <a:gd name="T108" fmla="*/ 3 w 85"/>
                  <a:gd name="T109" fmla="*/ 27 h 86"/>
                  <a:gd name="T110" fmla="*/ 45 w 85"/>
                  <a:gd name="T111" fmla="*/ 54 h 86"/>
                  <a:gd name="T112" fmla="*/ 39 w 85"/>
                  <a:gd name="T113" fmla="*/ 47 h 86"/>
                  <a:gd name="T114" fmla="*/ 38 w 85"/>
                  <a:gd name="T115" fmla="*/ 44 h 86"/>
                  <a:gd name="T116" fmla="*/ 30 w 85"/>
                  <a:gd name="T117" fmla="*/ 45 h 86"/>
                  <a:gd name="T118" fmla="*/ 34 w 85"/>
                  <a:gd name="T119" fmla="*/ 36 h 86"/>
                  <a:gd name="T120" fmla="*/ 42 w 85"/>
                  <a:gd name="T121" fmla="*/ 36 h 86"/>
                  <a:gd name="T122" fmla="*/ 44 w 85"/>
                  <a:gd name="T123" fmla="*/ 3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6">
                    <a:moveTo>
                      <a:pt x="45" y="85"/>
                    </a:moveTo>
                    <a:cubicBezTo>
                      <a:pt x="48" y="85"/>
                      <a:pt x="50" y="85"/>
                      <a:pt x="52" y="84"/>
                    </a:cubicBezTo>
                    <a:cubicBezTo>
                      <a:pt x="53" y="84"/>
                      <a:pt x="55" y="84"/>
                      <a:pt x="56" y="83"/>
                    </a:cubicBezTo>
                    <a:cubicBezTo>
                      <a:pt x="57" y="83"/>
                      <a:pt x="57" y="83"/>
                      <a:pt x="58" y="83"/>
                    </a:cubicBezTo>
                    <a:cubicBezTo>
                      <a:pt x="59" y="82"/>
                      <a:pt x="61" y="82"/>
                      <a:pt x="62" y="81"/>
                    </a:cubicBezTo>
                    <a:cubicBezTo>
                      <a:pt x="63" y="81"/>
                      <a:pt x="63" y="80"/>
                      <a:pt x="64" y="80"/>
                    </a:cubicBezTo>
                    <a:cubicBezTo>
                      <a:pt x="66" y="78"/>
                      <a:pt x="69" y="77"/>
                      <a:pt x="71" y="74"/>
                    </a:cubicBezTo>
                    <a:cubicBezTo>
                      <a:pt x="72" y="74"/>
                      <a:pt x="72" y="74"/>
                      <a:pt x="73" y="73"/>
                    </a:cubicBezTo>
                    <a:cubicBezTo>
                      <a:pt x="73" y="73"/>
                      <a:pt x="74" y="72"/>
                      <a:pt x="74" y="72"/>
                    </a:cubicBezTo>
                    <a:cubicBezTo>
                      <a:pt x="75" y="71"/>
                      <a:pt x="75" y="70"/>
                      <a:pt x="76" y="69"/>
                    </a:cubicBezTo>
                    <a:cubicBezTo>
                      <a:pt x="77" y="68"/>
                      <a:pt x="78" y="67"/>
                      <a:pt x="79" y="65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80" y="64"/>
                      <a:pt x="80" y="63"/>
                      <a:pt x="80" y="62"/>
                    </a:cubicBezTo>
                    <a:cubicBezTo>
                      <a:pt x="81" y="62"/>
                      <a:pt x="81" y="62"/>
                      <a:pt x="81" y="61"/>
                    </a:cubicBezTo>
                    <a:cubicBezTo>
                      <a:pt x="81" y="61"/>
                      <a:pt x="82" y="60"/>
                      <a:pt x="82" y="60"/>
                    </a:cubicBezTo>
                    <a:cubicBezTo>
                      <a:pt x="82" y="59"/>
                      <a:pt x="82" y="58"/>
                      <a:pt x="83" y="58"/>
                    </a:cubicBezTo>
                    <a:cubicBezTo>
                      <a:pt x="83" y="56"/>
                      <a:pt x="83" y="55"/>
                      <a:pt x="84" y="54"/>
                    </a:cubicBezTo>
                    <a:cubicBezTo>
                      <a:pt x="84" y="53"/>
                      <a:pt x="84" y="52"/>
                      <a:pt x="84" y="52"/>
                    </a:cubicBezTo>
                    <a:cubicBezTo>
                      <a:pt x="84" y="51"/>
                      <a:pt x="85" y="50"/>
                      <a:pt x="85" y="49"/>
                    </a:cubicBezTo>
                    <a:cubicBezTo>
                      <a:pt x="85" y="49"/>
                      <a:pt x="85" y="48"/>
                      <a:pt x="85" y="47"/>
                    </a:cubicBezTo>
                    <a:cubicBezTo>
                      <a:pt x="85" y="46"/>
                      <a:pt x="85" y="44"/>
                      <a:pt x="85" y="43"/>
                    </a:cubicBezTo>
                    <a:cubicBezTo>
                      <a:pt x="85" y="41"/>
                      <a:pt x="85" y="40"/>
                      <a:pt x="85" y="39"/>
                    </a:cubicBezTo>
                    <a:cubicBezTo>
                      <a:pt x="85" y="38"/>
                      <a:pt x="85" y="37"/>
                      <a:pt x="85" y="36"/>
                    </a:cubicBezTo>
                    <a:cubicBezTo>
                      <a:pt x="85" y="36"/>
                      <a:pt x="84" y="35"/>
                      <a:pt x="84" y="34"/>
                    </a:cubicBezTo>
                    <a:cubicBezTo>
                      <a:pt x="84" y="34"/>
                      <a:pt x="84" y="33"/>
                      <a:pt x="84" y="32"/>
                    </a:cubicBezTo>
                    <a:cubicBezTo>
                      <a:pt x="83" y="31"/>
                      <a:pt x="83" y="30"/>
                      <a:pt x="83" y="28"/>
                    </a:cubicBezTo>
                    <a:cubicBezTo>
                      <a:pt x="82" y="28"/>
                      <a:pt x="82" y="28"/>
                      <a:pt x="82" y="27"/>
                    </a:cubicBezTo>
                    <a:cubicBezTo>
                      <a:pt x="82" y="26"/>
                      <a:pt x="81" y="25"/>
                      <a:pt x="81" y="24"/>
                    </a:cubicBezTo>
                    <a:cubicBezTo>
                      <a:pt x="81" y="24"/>
                      <a:pt x="81" y="24"/>
                      <a:pt x="80" y="23"/>
                    </a:cubicBezTo>
                    <a:cubicBezTo>
                      <a:pt x="80" y="23"/>
                      <a:pt x="80" y="22"/>
                      <a:pt x="79" y="22"/>
                    </a:cubicBezTo>
                    <a:cubicBezTo>
                      <a:pt x="78" y="20"/>
                      <a:pt x="77" y="18"/>
                      <a:pt x="76" y="17"/>
                    </a:cubicBezTo>
                    <a:cubicBezTo>
                      <a:pt x="75" y="16"/>
                      <a:pt x="75" y="15"/>
                      <a:pt x="74" y="14"/>
                    </a:cubicBezTo>
                    <a:cubicBezTo>
                      <a:pt x="74" y="14"/>
                      <a:pt x="73" y="13"/>
                      <a:pt x="73" y="13"/>
                    </a:cubicBezTo>
                    <a:cubicBezTo>
                      <a:pt x="72" y="12"/>
                      <a:pt x="72" y="12"/>
                      <a:pt x="71" y="11"/>
                    </a:cubicBezTo>
                    <a:cubicBezTo>
                      <a:pt x="70" y="10"/>
                      <a:pt x="69" y="10"/>
                      <a:pt x="68" y="9"/>
                    </a:cubicBezTo>
                    <a:cubicBezTo>
                      <a:pt x="67" y="8"/>
                      <a:pt x="65" y="7"/>
                      <a:pt x="64" y="6"/>
                    </a:cubicBezTo>
                    <a:cubicBezTo>
                      <a:pt x="63" y="6"/>
                      <a:pt x="63" y="5"/>
                      <a:pt x="62" y="5"/>
                    </a:cubicBezTo>
                    <a:cubicBezTo>
                      <a:pt x="62" y="5"/>
                      <a:pt x="61" y="5"/>
                      <a:pt x="61" y="5"/>
                    </a:cubicBezTo>
                    <a:cubicBezTo>
                      <a:pt x="61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2"/>
                      <a:pt x="54" y="2"/>
                      <a:pt x="52" y="1"/>
                    </a:cubicBezTo>
                    <a:cubicBezTo>
                      <a:pt x="52" y="1"/>
                      <a:pt x="51" y="1"/>
                      <a:pt x="51" y="1"/>
                    </a:cubicBezTo>
                    <a:cubicBezTo>
                      <a:pt x="51" y="1"/>
                      <a:pt x="50" y="1"/>
                      <a:pt x="50" y="1"/>
                    </a:cubicBezTo>
                    <a:cubicBezTo>
                      <a:pt x="49" y="1"/>
                      <a:pt x="47" y="0"/>
                      <a:pt x="45" y="0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3"/>
                      <a:pt x="49" y="3"/>
                      <a:pt x="51" y="3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4"/>
                      <a:pt x="47" y="4"/>
                      <a:pt x="47" y="5"/>
                    </a:cubicBezTo>
                    <a:cubicBezTo>
                      <a:pt x="48" y="5"/>
                      <a:pt x="49" y="5"/>
                      <a:pt x="49" y="5"/>
                    </a:cubicBezTo>
                    <a:cubicBezTo>
                      <a:pt x="50" y="5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4" y="5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4"/>
                      <a:pt x="55" y="5"/>
                      <a:pt x="56" y="5"/>
                    </a:cubicBezTo>
                    <a:cubicBezTo>
                      <a:pt x="57" y="5"/>
                      <a:pt x="58" y="6"/>
                      <a:pt x="59" y="6"/>
                    </a:cubicBezTo>
                    <a:cubicBezTo>
                      <a:pt x="59" y="6"/>
                      <a:pt x="58" y="6"/>
                      <a:pt x="58" y="6"/>
                    </a:cubicBezTo>
                    <a:cubicBezTo>
                      <a:pt x="58" y="6"/>
                      <a:pt x="58" y="6"/>
                      <a:pt x="57" y="6"/>
                    </a:cubicBezTo>
                    <a:cubicBezTo>
                      <a:pt x="57" y="6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9"/>
                      <a:pt x="58" y="8"/>
                      <a:pt x="58" y="8"/>
                    </a:cubicBezTo>
                    <a:cubicBezTo>
                      <a:pt x="57" y="8"/>
                      <a:pt x="56" y="9"/>
                      <a:pt x="55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5" y="7"/>
                      <a:pt x="55" y="8"/>
                      <a:pt x="54" y="8"/>
                    </a:cubicBezTo>
                    <a:cubicBezTo>
                      <a:pt x="54" y="8"/>
                      <a:pt x="54" y="8"/>
                      <a:pt x="53" y="8"/>
                    </a:cubicBezTo>
                    <a:cubicBezTo>
                      <a:pt x="53" y="8"/>
                      <a:pt x="52" y="8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0" y="9"/>
                      <a:pt x="49" y="9"/>
                    </a:cubicBezTo>
                    <a:cubicBezTo>
                      <a:pt x="49" y="10"/>
                      <a:pt x="48" y="10"/>
                      <a:pt x="48" y="10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7" y="12"/>
                      <a:pt x="48" y="12"/>
                      <a:pt x="48" y="12"/>
                    </a:cubicBezTo>
                    <a:cubicBezTo>
                      <a:pt x="48" y="12"/>
                      <a:pt x="47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13"/>
                      <a:pt x="50" y="14"/>
                      <a:pt x="50" y="14"/>
                    </a:cubicBezTo>
                    <a:cubicBezTo>
                      <a:pt x="51" y="14"/>
                      <a:pt x="51" y="14"/>
                      <a:pt x="52" y="14"/>
                    </a:cubicBezTo>
                    <a:cubicBezTo>
                      <a:pt x="52" y="14"/>
                      <a:pt x="53" y="14"/>
                      <a:pt x="53" y="15"/>
                    </a:cubicBezTo>
                    <a:cubicBezTo>
                      <a:pt x="53" y="15"/>
                      <a:pt x="52" y="15"/>
                      <a:pt x="52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2" y="17"/>
                      <a:pt x="53" y="18"/>
                      <a:pt x="53" y="18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4" y="15"/>
                      <a:pt x="55" y="15"/>
                    </a:cubicBezTo>
                    <a:cubicBezTo>
                      <a:pt x="57" y="15"/>
                      <a:pt x="59" y="14"/>
                      <a:pt x="59" y="12"/>
                    </a:cubicBezTo>
                    <a:cubicBezTo>
                      <a:pt x="59" y="12"/>
                      <a:pt x="58" y="11"/>
                      <a:pt x="59" y="11"/>
                    </a:cubicBezTo>
                    <a:cubicBezTo>
                      <a:pt x="59" y="11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1" y="9"/>
                      <a:pt x="61" y="9"/>
                    </a:cubicBezTo>
                    <a:cubicBezTo>
                      <a:pt x="61" y="9"/>
                      <a:pt x="62" y="9"/>
                      <a:pt x="62" y="9"/>
                    </a:cubicBezTo>
                    <a:cubicBezTo>
                      <a:pt x="62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2"/>
                      <a:pt x="65" y="12"/>
                      <a:pt x="65" y="12"/>
                    </a:cubicBezTo>
                    <a:cubicBezTo>
                      <a:pt x="65" y="12"/>
                      <a:pt x="66" y="12"/>
                      <a:pt x="66" y="12"/>
                    </a:cubicBezTo>
                    <a:cubicBezTo>
                      <a:pt x="66" y="11"/>
                      <a:pt x="67" y="11"/>
                      <a:pt x="67" y="11"/>
                    </a:cubicBezTo>
                    <a:cubicBezTo>
                      <a:pt x="67" y="11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3"/>
                      <a:pt x="68" y="13"/>
                      <a:pt x="68" y="14"/>
                    </a:cubicBezTo>
                    <a:cubicBezTo>
                      <a:pt x="68" y="15"/>
                      <a:pt x="69" y="14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6"/>
                      <a:pt x="71" y="16"/>
                    </a:cubicBezTo>
                    <a:cubicBezTo>
                      <a:pt x="71" y="17"/>
                      <a:pt x="70" y="17"/>
                      <a:pt x="70" y="18"/>
                    </a:cubicBezTo>
                    <a:cubicBezTo>
                      <a:pt x="70" y="18"/>
                      <a:pt x="70" y="18"/>
                      <a:pt x="70" y="19"/>
                    </a:cubicBezTo>
                    <a:cubicBezTo>
                      <a:pt x="70" y="19"/>
                      <a:pt x="71" y="19"/>
                      <a:pt x="71" y="19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8" y="21"/>
                      <a:pt x="68" y="21"/>
                    </a:cubicBezTo>
                    <a:cubicBezTo>
                      <a:pt x="68" y="21"/>
                      <a:pt x="67" y="21"/>
                      <a:pt x="67" y="20"/>
                    </a:cubicBezTo>
                    <a:cubicBezTo>
                      <a:pt x="67" y="20"/>
                      <a:pt x="68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7"/>
                      <a:pt x="68" y="18"/>
                      <a:pt x="68" y="18"/>
                    </a:cubicBezTo>
                    <a:cubicBezTo>
                      <a:pt x="68" y="18"/>
                      <a:pt x="67" y="18"/>
                      <a:pt x="67" y="19"/>
                    </a:cubicBezTo>
                    <a:cubicBezTo>
                      <a:pt x="66" y="19"/>
                      <a:pt x="65" y="18"/>
                      <a:pt x="64" y="19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20"/>
                      <a:pt x="64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3" y="18"/>
                      <a:pt x="62" y="19"/>
                    </a:cubicBezTo>
                    <a:cubicBezTo>
                      <a:pt x="62" y="19"/>
                      <a:pt x="61" y="19"/>
                      <a:pt x="61" y="19"/>
                    </a:cubicBezTo>
                    <a:cubicBezTo>
                      <a:pt x="62" y="20"/>
                      <a:pt x="63" y="19"/>
                      <a:pt x="63" y="20"/>
                    </a:cubicBezTo>
                    <a:cubicBezTo>
                      <a:pt x="63" y="20"/>
                      <a:pt x="62" y="21"/>
                      <a:pt x="62" y="21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5" y="21"/>
                      <a:pt x="65" y="21"/>
                    </a:cubicBezTo>
                    <a:cubicBezTo>
                      <a:pt x="66" y="22"/>
                      <a:pt x="65" y="22"/>
                      <a:pt x="64" y="23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1" y="23"/>
                      <a:pt x="60" y="25"/>
                      <a:pt x="60" y="24"/>
                    </a:cubicBezTo>
                    <a:cubicBezTo>
                      <a:pt x="60" y="23"/>
                      <a:pt x="61" y="23"/>
                      <a:pt x="61" y="23"/>
                    </a:cubicBezTo>
                    <a:cubicBezTo>
                      <a:pt x="60" y="23"/>
                      <a:pt x="59" y="23"/>
                      <a:pt x="59" y="23"/>
                    </a:cubicBezTo>
                    <a:cubicBezTo>
                      <a:pt x="58" y="24"/>
                      <a:pt x="56" y="24"/>
                      <a:pt x="56" y="25"/>
                    </a:cubicBezTo>
                    <a:cubicBezTo>
                      <a:pt x="56" y="25"/>
                      <a:pt x="56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8"/>
                      <a:pt x="51" y="29"/>
                      <a:pt x="51" y="29"/>
                    </a:cubicBezTo>
                    <a:cubicBezTo>
                      <a:pt x="51" y="29"/>
                      <a:pt x="50" y="29"/>
                      <a:pt x="50" y="29"/>
                    </a:cubicBezTo>
                    <a:cubicBezTo>
                      <a:pt x="50" y="29"/>
                      <a:pt x="50" y="30"/>
                      <a:pt x="50" y="31"/>
                    </a:cubicBezTo>
                    <a:cubicBezTo>
                      <a:pt x="50" y="31"/>
                      <a:pt x="49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5" y="3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7" y="52"/>
                    </a:cubicBezTo>
                    <a:cubicBezTo>
                      <a:pt x="47" y="51"/>
                      <a:pt x="48" y="52"/>
                      <a:pt x="48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49" y="50"/>
                      <a:pt x="50" y="51"/>
                    </a:cubicBezTo>
                    <a:cubicBezTo>
                      <a:pt x="50" y="51"/>
                      <a:pt x="49" y="51"/>
                      <a:pt x="50" y="52"/>
                    </a:cubicBezTo>
                    <a:cubicBezTo>
                      <a:pt x="50" y="52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1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3" y="52"/>
                      <a:pt x="54" y="52"/>
                    </a:cubicBezTo>
                    <a:cubicBezTo>
                      <a:pt x="54" y="52"/>
                      <a:pt x="55" y="52"/>
                      <a:pt x="55" y="52"/>
                    </a:cubicBezTo>
                    <a:cubicBezTo>
                      <a:pt x="55" y="52"/>
                      <a:pt x="56" y="52"/>
                      <a:pt x="56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3"/>
                      <a:pt x="58" y="52"/>
                      <a:pt x="58" y="5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3"/>
                      <a:pt x="59" y="53"/>
                      <a:pt x="59" y="54"/>
                    </a:cubicBezTo>
                    <a:cubicBezTo>
                      <a:pt x="59" y="54"/>
                      <a:pt x="59" y="54"/>
                      <a:pt x="60" y="54"/>
                    </a:cubicBezTo>
                    <a:cubicBezTo>
                      <a:pt x="60" y="54"/>
                      <a:pt x="60" y="55"/>
                      <a:pt x="60" y="55"/>
                    </a:cubicBezTo>
                    <a:cubicBezTo>
                      <a:pt x="61" y="55"/>
                      <a:pt x="62" y="56"/>
                      <a:pt x="62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4" y="56"/>
                      <a:pt x="65" y="56"/>
                      <a:pt x="66" y="57"/>
                    </a:cubicBezTo>
                    <a:cubicBezTo>
                      <a:pt x="66" y="57"/>
                      <a:pt x="66" y="57"/>
                      <a:pt x="66" y="58"/>
                    </a:cubicBezTo>
                    <a:cubicBezTo>
                      <a:pt x="67" y="58"/>
                      <a:pt x="66" y="58"/>
                      <a:pt x="67" y="59"/>
                    </a:cubicBezTo>
                    <a:cubicBezTo>
                      <a:pt x="67" y="59"/>
                      <a:pt x="68" y="59"/>
                      <a:pt x="67" y="60"/>
                    </a:cubicBezTo>
                    <a:cubicBezTo>
                      <a:pt x="67" y="61"/>
                      <a:pt x="68" y="61"/>
                      <a:pt x="68" y="61"/>
                    </a:cubicBezTo>
                    <a:cubicBezTo>
                      <a:pt x="68" y="61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1" y="62"/>
                    </a:cubicBezTo>
                    <a:cubicBezTo>
                      <a:pt x="71" y="62"/>
                      <a:pt x="71" y="62"/>
                      <a:pt x="72" y="62"/>
                    </a:cubicBezTo>
                    <a:cubicBezTo>
                      <a:pt x="72" y="62"/>
                      <a:pt x="72" y="63"/>
                      <a:pt x="72" y="63"/>
                    </a:cubicBezTo>
                    <a:cubicBezTo>
                      <a:pt x="72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6" y="63"/>
                      <a:pt x="76" y="64"/>
                      <a:pt x="77" y="64"/>
                    </a:cubicBezTo>
                    <a:cubicBezTo>
                      <a:pt x="71" y="73"/>
                      <a:pt x="62" y="80"/>
                      <a:pt x="52" y="82"/>
                    </a:cubicBezTo>
                    <a:cubicBezTo>
                      <a:pt x="52" y="82"/>
                      <a:pt x="52" y="81"/>
                      <a:pt x="52" y="81"/>
                    </a:cubicBezTo>
                    <a:cubicBezTo>
                      <a:pt x="52" y="80"/>
                      <a:pt x="52" y="79"/>
                      <a:pt x="52" y="79"/>
                    </a:cubicBezTo>
                    <a:cubicBezTo>
                      <a:pt x="52" y="78"/>
                      <a:pt x="52" y="77"/>
                      <a:pt x="51" y="77"/>
                    </a:cubicBezTo>
                    <a:cubicBezTo>
                      <a:pt x="51" y="76"/>
                      <a:pt x="50" y="76"/>
                      <a:pt x="5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8" y="75"/>
                      <a:pt x="46" y="74"/>
                      <a:pt x="46" y="73"/>
                    </a:cubicBezTo>
                    <a:cubicBezTo>
                      <a:pt x="46" y="73"/>
                      <a:pt x="46" y="73"/>
                      <a:pt x="46" y="72"/>
                    </a:cubicBezTo>
                    <a:cubicBezTo>
                      <a:pt x="46" y="72"/>
                      <a:pt x="46" y="72"/>
                      <a:pt x="45" y="72"/>
                    </a:cubicBezTo>
                    <a:lnTo>
                      <a:pt x="45" y="85"/>
                    </a:lnTo>
                    <a:close/>
                    <a:moveTo>
                      <a:pt x="1" y="34"/>
                    </a:moveTo>
                    <a:cubicBezTo>
                      <a:pt x="1" y="35"/>
                      <a:pt x="0" y="36"/>
                      <a:pt x="0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40"/>
                      <a:pt x="0" y="41"/>
                      <a:pt x="0" y="43"/>
                    </a:cubicBezTo>
                    <a:cubicBezTo>
                      <a:pt x="0" y="44"/>
                      <a:pt x="0" y="46"/>
                      <a:pt x="0" y="47"/>
                    </a:cubicBezTo>
                    <a:cubicBezTo>
                      <a:pt x="0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1" y="52"/>
                    </a:cubicBezTo>
                    <a:cubicBezTo>
                      <a:pt x="1" y="52"/>
                      <a:pt x="1" y="53"/>
                      <a:pt x="1" y="54"/>
                    </a:cubicBezTo>
                    <a:cubicBezTo>
                      <a:pt x="2" y="55"/>
                      <a:pt x="2" y="56"/>
                      <a:pt x="2" y="58"/>
                    </a:cubicBezTo>
                    <a:cubicBezTo>
                      <a:pt x="3" y="58"/>
                      <a:pt x="3" y="59"/>
                      <a:pt x="3" y="60"/>
                    </a:cubicBezTo>
                    <a:cubicBezTo>
                      <a:pt x="3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5" y="62"/>
                    </a:cubicBezTo>
                    <a:cubicBezTo>
                      <a:pt x="5" y="63"/>
                      <a:pt x="5" y="64"/>
                      <a:pt x="5" y="64"/>
                    </a:cubicBezTo>
                    <a:cubicBezTo>
                      <a:pt x="7" y="66"/>
                      <a:pt x="8" y="68"/>
                      <a:pt x="9" y="69"/>
                    </a:cubicBezTo>
                    <a:cubicBezTo>
                      <a:pt x="10" y="70"/>
                      <a:pt x="10" y="71"/>
                      <a:pt x="11" y="72"/>
                    </a:cubicBezTo>
                    <a:cubicBezTo>
                      <a:pt x="11" y="72"/>
                      <a:pt x="12" y="73"/>
                      <a:pt x="12" y="73"/>
                    </a:cubicBezTo>
                    <a:cubicBezTo>
                      <a:pt x="13" y="74"/>
                      <a:pt x="13" y="74"/>
                      <a:pt x="14" y="74"/>
                    </a:cubicBezTo>
                    <a:cubicBezTo>
                      <a:pt x="16" y="77"/>
                      <a:pt x="19" y="78"/>
                      <a:pt x="21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4" y="82"/>
                      <a:pt x="26" y="82"/>
                      <a:pt x="27" y="83"/>
                    </a:cubicBezTo>
                    <a:cubicBezTo>
                      <a:pt x="27" y="83"/>
                      <a:pt x="28" y="83"/>
                      <a:pt x="29" y="83"/>
                    </a:cubicBezTo>
                    <a:cubicBezTo>
                      <a:pt x="33" y="85"/>
                      <a:pt x="38" y="86"/>
                      <a:pt x="42" y="86"/>
                    </a:cubicBezTo>
                    <a:cubicBezTo>
                      <a:pt x="43" y="86"/>
                      <a:pt x="44" y="86"/>
                      <a:pt x="45" y="85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4" y="70"/>
                      <a:pt x="44" y="69"/>
                      <a:pt x="43" y="68"/>
                    </a:cubicBezTo>
                    <a:cubicBezTo>
                      <a:pt x="43" y="68"/>
                      <a:pt x="43" y="67"/>
                      <a:pt x="42" y="67"/>
                    </a:cubicBezTo>
                    <a:cubicBezTo>
                      <a:pt x="42" y="67"/>
                      <a:pt x="42" y="66"/>
                      <a:pt x="42" y="66"/>
                    </a:cubicBezTo>
                    <a:cubicBezTo>
                      <a:pt x="41" y="66"/>
                      <a:pt x="41" y="65"/>
                      <a:pt x="41" y="65"/>
                    </a:cubicBezTo>
                    <a:cubicBezTo>
                      <a:pt x="41" y="64"/>
                      <a:pt x="42" y="64"/>
                      <a:pt x="42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1" y="62"/>
                      <a:pt x="42" y="62"/>
                      <a:pt x="42" y="61"/>
                    </a:cubicBezTo>
                    <a:cubicBezTo>
                      <a:pt x="42" y="61"/>
                      <a:pt x="42" y="61"/>
                      <a:pt x="42" y="60"/>
                    </a:cubicBezTo>
                    <a:cubicBezTo>
                      <a:pt x="42" y="60"/>
                      <a:pt x="43" y="60"/>
                      <a:pt x="43" y="60"/>
                    </a:cubicBezTo>
                    <a:cubicBezTo>
                      <a:pt x="43" y="60"/>
                      <a:pt x="43" y="59"/>
                      <a:pt x="43" y="59"/>
                    </a:cubicBezTo>
                    <a:cubicBezTo>
                      <a:pt x="44" y="59"/>
                      <a:pt x="44" y="58"/>
                      <a:pt x="44" y="58"/>
                    </a:cubicBezTo>
                    <a:cubicBezTo>
                      <a:pt x="45" y="58"/>
                      <a:pt x="45" y="56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3"/>
                      <a:pt x="43" y="53"/>
                    </a:cubicBezTo>
                    <a:cubicBezTo>
                      <a:pt x="43" y="53"/>
                      <a:pt x="43" y="54"/>
                      <a:pt x="42" y="54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1" y="55"/>
                      <a:pt x="41" y="54"/>
                      <a:pt x="41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4"/>
                      <a:pt x="39" y="53"/>
                      <a:pt x="39" y="53"/>
                    </a:cubicBezTo>
                    <a:cubicBezTo>
                      <a:pt x="38" y="53"/>
                      <a:pt x="38" y="53"/>
                      <a:pt x="38" y="52"/>
                    </a:cubicBezTo>
                    <a:cubicBezTo>
                      <a:pt x="38" y="52"/>
                      <a:pt x="38" y="52"/>
                      <a:pt x="38" y="51"/>
                    </a:cubicBezTo>
                    <a:cubicBezTo>
                      <a:pt x="37" y="51"/>
                      <a:pt x="37" y="50"/>
                      <a:pt x="36" y="50"/>
                    </a:cubicBezTo>
                    <a:cubicBezTo>
                      <a:pt x="36" y="50"/>
                      <a:pt x="35" y="50"/>
                      <a:pt x="35" y="50"/>
                    </a:cubicBezTo>
                    <a:cubicBezTo>
                      <a:pt x="35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3" y="49"/>
                    </a:cubicBezTo>
                    <a:cubicBezTo>
                      <a:pt x="32" y="49"/>
                      <a:pt x="32" y="47"/>
                      <a:pt x="31" y="47"/>
                    </a:cubicBezTo>
                    <a:cubicBezTo>
                      <a:pt x="30" y="47"/>
                      <a:pt x="30" y="48"/>
                      <a:pt x="29" y="48"/>
                    </a:cubicBezTo>
                    <a:cubicBezTo>
                      <a:pt x="29" y="48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6" y="46"/>
                    </a:cubicBezTo>
                    <a:cubicBezTo>
                      <a:pt x="26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4" y="46"/>
                    </a:cubicBezTo>
                    <a:cubicBezTo>
                      <a:pt x="24" y="45"/>
                      <a:pt x="24" y="45"/>
                      <a:pt x="23" y="45"/>
                    </a:cubicBezTo>
                    <a:cubicBezTo>
                      <a:pt x="23" y="45"/>
                      <a:pt x="23" y="44"/>
                      <a:pt x="23" y="44"/>
                    </a:cubicBezTo>
                    <a:cubicBezTo>
                      <a:pt x="23" y="44"/>
                      <a:pt x="23" y="43"/>
                      <a:pt x="23" y="43"/>
                    </a:cubicBezTo>
                    <a:cubicBezTo>
                      <a:pt x="23" y="42"/>
                      <a:pt x="22" y="41"/>
                      <a:pt x="22" y="40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19" y="37"/>
                      <a:pt x="19" y="37"/>
                      <a:pt x="19" y="36"/>
                    </a:cubicBezTo>
                    <a:cubicBezTo>
                      <a:pt x="19" y="36"/>
                      <a:pt x="19" y="35"/>
                      <a:pt x="19" y="35"/>
                    </a:cubicBezTo>
                    <a:cubicBezTo>
                      <a:pt x="19" y="34"/>
                      <a:pt x="17" y="34"/>
                      <a:pt x="18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18" y="40"/>
                      <a:pt x="18" y="40"/>
                    </a:cubicBezTo>
                    <a:cubicBezTo>
                      <a:pt x="18" y="40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5"/>
                      <a:pt x="16" y="35"/>
                      <a:pt x="16" y="34"/>
                    </a:cubicBezTo>
                    <a:cubicBezTo>
                      <a:pt x="16" y="34"/>
                      <a:pt x="16" y="33"/>
                      <a:pt x="16" y="33"/>
                    </a:cubicBezTo>
                    <a:cubicBezTo>
                      <a:pt x="16" y="33"/>
                      <a:pt x="16" y="32"/>
                      <a:pt x="15" y="32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1"/>
                      <a:pt x="14" y="31"/>
                      <a:pt x="14" y="30"/>
                    </a:cubicBezTo>
                    <a:cubicBezTo>
                      <a:pt x="14" y="30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4" y="27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4"/>
                      <a:pt x="16" y="24"/>
                      <a:pt x="17" y="23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0"/>
                      <a:pt x="19" y="20"/>
                    </a:cubicBezTo>
                    <a:cubicBezTo>
                      <a:pt x="19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8" y="15"/>
                      <a:pt x="18" y="15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22" y="7"/>
                      <a:pt x="29" y="4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4"/>
                      <a:pt x="36" y="4"/>
                    </a:cubicBezTo>
                    <a:cubicBezTo>
                      <a:pt x="36" y="3"/>
                      <a:pt x="36" y="4"/>
                      <a:pt x="37" y="4"/>
                    </a:cubicBezTo>
                    <a:cubicBezTo>
                      <a:pt x="37" y="4"/>
                      <a:pt x="38" y="3"/>
                      <a:pt x="38" y="3"/>
                    </a:cubicBezTo>
                    <a:cubicBezTo>
                      <a:pt x="39" y="4"/>
                      <a:pt x="40" y="4"/>
                      <a:pt x="41" y="4"/>
                    </a:cubicBezTo>
                    <a:cubicBezTo>
                      <a:pt x="41" y="4"/>
                      <a:pt x="41" y="4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4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7" y="0"/>
                      <a:pt x="33" y="1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2" y="5"/>
                      <a:pt x="22" y="6"/>
                      <a:pt x="21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2" y="13"/>
                    </a:cubicBezTo>
                    <a:cubicBezTo>
                      <a:pt x="12" y="13"/>
                      <a:pt x="11" y="14"/>
                      <a:pt x="11" y="14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8" y="18"/>
                      <a:pt x="7" y="20"/>
                      <a:pt x="5" y="22"/>
                    </a:cubicBezTo>
                    <a:cubicBezTo>
                      <a:pt x="5" y="22"/>
                      <a:pt x="5" y="23"/>
                      <a:pt x="5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6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30"/>
                      <a:pt x="2" y="31"/>
                      <a:pt x="1" y="32"/>
                    </a:cubicBezTo>
                    <a:cubicBezTo>
                      <a:pt x="1" y="33"/>
                      <a:pt x="1" y="34"/>
                      <a:pt x="1" y="34"/>
                    </a:cubicBezTo>
                    <a:close/>
                    <a:moveTo>
                      <a:pt x="45" y="34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4" y="53"/>
                      <a:pt x="44" y="53"/>
                    </a:cubicBezTo>
                    <a:cubicBezTo>
                      <a:pt x="43" y="53"/>
                      <a:pt x="42" y="53"/>
                      <a:pt x="41" y="53"/>
                    </a:cubicBezTo>
                    <a:cubicBezTo>
                      <a:pt x="41" y="53"/>
                      <a:pt x="40" y="52"/>
                      <a:pt x="40" y="51"/>
                    </a:cubicBezTo>
                    <a:cubicBezTo>
                      <a:pt x="40" y="51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6"/>
                      <a:pt x="36" y="46"/>
                      <a:pt x="37" y="46"/>
                    </a:cubicBezTo>
                    <a:cubicBezTo>
                      <a:pt x="37" y="46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4"/>
                    </a:cubicBezTo>
                    <a:cubicBezTo>
                      <a:pt x="37" y="44"/>
                      <a:pt x="38" y="44"/>
                      <a:pt x="38" y="44"/>
                    </a:cubicBezTo>
                    <a:cubicBezTo>
                      <a:pt x="38" y="43"/>
                      <a:pt x="38" y="43"/>
                      <a:pt x="37" y="43"/>
                    </a:cubicBezTo>
                    <a:cubicBezTo>
                      <a:pt x="37" y="43"/>
                      <a:pt x="36" y="43"/>
                      <a:pt x="36" y="43"/>
                    </a:cubicBezTo>
                    <a:cubicBezTo>
                      <a:pt x="35" y="43"/>
                      <a:pt x="35" y="45"/>
                      <a:pt x="34" y="45"/>
                    </a:cubicBezTo>
                    <a:cubicBezTo>
                      <a:pt x="34" y="45"/>
                      <a:pt x="33" y="45"/>
                      <a:pt x="33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0" y="45"/>
                    </a:cubicBezTo>
                    <a:cubicBezTo>
                      <a:pt x="30" y="45"/>
                      <a:pt x="30" y="43"/>
                      <a:pt x="30" y="43"/>
                    </a:cubicBezTo>
                    <a:cubicBezTo>
                      <a:pt x="29" y="42"/>
                      <a:pt x="30" y="41"/>
                      <a:pt x="30" y="40"/>
                    </a:cubicBezTo>
                    <a:cubicBezTo>
                      <a:pt x="30" y="40"/>
                      <a:pt x="30" y="39"/>
                      <a:pt x="30" y="39"/>
                    </a:cubicBezTo>
                    <a:cubicBezTo>
                      <a:pt x="31" y="39"/>
                      <a:pt x="30" y="38"/>
                      <a:pt x="31" y="38"/>
                    </a:cubicBezTo>
                    <a:cubicBezTo>
                      <a:pt x="31" y="37"/>
                      <a:pt x="32" y="37"/>
                      <a:pt x="32" y="37"/>
                    </a:cubicBezTo>
                    <a:cubicBezTo>
                      <a:pt x="33" y="36"/>
                      <a:pt x="33" y="36"/>
                      <a:pt x="34" y="36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7" y="36"/>
                      <a:pt x="37" y="36"/>
                      <a:pt x="38" y="35"/>
                    </a:cubicBezTo>
                    <a:cubicBezTo>
                      <a:pt x="39" y="35"/>
                      <a:pt x="39" y="35"/>
                      <a:pt x="40" y="35"/>
                    </a:cubicBezTo>
                    <a:cubicBezTo>
                      <a:pt x="40" y="35"/>
                      <a:pt x="41" y="36"/>
                      <a:pt x="41" y="36"/>
                    </a:cubicBezTo>
                    <a:cubicBezTo>
                      <a:pt x="41" y="36"/>
                      <a:pt x="42" y="35"/>
                      <a:pt x="42" y="36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7"/>
                      <a:pt x="42" y="37"/>
                      <a:pt x="43" y="38"/>
                    </a:cubicBezTo>
                    <a:cubicBezTo>
                      <a:pt x="43" y="38"/>
                      <a:pt x="44" y="38"/>
                      <a:pt x="44" y="38"/>
                    </a:cubicBezTo>
                    <a:cubicBezTo>
                      <a:pt x="45" y="38"/>
                      <a:pt x="44" y="38"/>
                      <a:pt x="44" y="37"/>
                    </a:cubicBezTo>
                    <a:cubicBezTo>
                      <a:pt x="44" y="37"/>
                      <a:pt x="44" y="37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5"/>
                      <a:pt x="45" y="34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55"/>
              <p:cNvSpPr>
                <a:spLocks/>
              </p:cNvSpPr>
              <p:nvPr/>
            </p:nvSpPr>
            <p:spPr bwMode="auto">
              <a:xfrm>
                <a:off x="2569358" y="2646188"/>
                <a:ext cx="137246" cy="388456"/>
              </a:xfrm>
              <a:custGeom>
                <a:avLst/>
                <a:gdLst>
                  <a:gd name="T0" fmla="*/ 4 w 31"/>
                  <a:gd name="T1" fmla="*/ 11 h 88"/>
                  <a:gd name="T2" fmla="*/ 1 w 31"/>
                  <a:gd name="T3" fmla="*/ 22 h 88"/>
                  <a:gd name="T4" fmla="*/ 3 w 31"/>
                  <a:gd name="T5" fmla="*/ 31 h 88"/>
                  <a:gd name="T6" fmla="*/ 11 w 31"/>
                  <a:gd name="T7" fmla="*/ 40 h 88"/>
                  <a:gd name="T8" fmla="*/ 11 w 31"/>
                  <a:gd name="T9" fmla="*/ 88 h 88"/>
                  <a:gd name="T10" fmla="*/ 20 w 31"/>
                  <a:gd name="T11" fmla="*/ 88 h 88"/>
                  <a:gd name="T12" fmla="*/ 20 w 31"/>
                  <a:gd name="T13" fmla="*/ 40 h 88"/>
                  <a:gd name="T14" fmla="*/ 28 w 31"/>
                  <a:gd name="T15" fmla="*/ 31 h 88"/>
                  <a:gd name="T16" fmla="*/ 30 w 31"/>
                  <a:gd name="T17" fmla="*/ 22 h 88"/>
                  <a:gd name="T18" fmla="*/ 27 w 31"/>
                  <a:gd name="T19" fmla="*/ 11 h 88"/>
                  <a:gd name="T20" fmla="*/ 20 w 31"/>
                  <a:gd name="T21" fmla="*/ 0 h 88"/>
                  <a:gd name="T22" fmla="*/ 23 w 31"/>
                  <a:gd name="T23" fmla="*/ 21 h 88"/>
                  <a:gd name="T24" fmla="*/ 20 w 31"/>
                  <a:gd name="T25" fmla="*/ 21 h 88"/>
                  <a:gd name="T26" fmla="*/ 18 w 31"/>
                  <a:gd name="T27" fmla="*/ 0 h 88"/>
                  <a:gd name="T28" fmla="*/ 15 w 31"/>
                  <a:gd name="T29" fmla="*/ 0 h 88"/>
                  <a:gd name="T30" fmla="*/ 13 w 31"/>
                  <a:gd name="T31" fmla="*/ 0 h 88"/>
                  <a:gd name="T32" fmla="*/ 11 w 31"/>
                  <a:gd name="T33" fmla="*/ 21 h 88"/>
                  <a:gd name="T34" fmla="*/ 8 w 31"/>
                  <a:gd name="T35" fmla="*/ 21 h 88"/>
                  <a:gd name="T36" fmla="*/ 10 w 31"/>
                  <a:gd name="T37" fmla="*/ 0 h 88"/>
                  <a:gd name="T38" fmla="*/ 4 w 31"/>
                  <a:gd name="T39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88">
                    <a:moveTo>
                      <a:pt x="4" y="11"/>
                    </a:moveTo>
                    <a:cubicBezTo>
                      <a:pt x="2" y="14"/>
                      <a:pt x="1" y="18"/>
                      <a:pt x="1" y="22"/>
                    </a:cubicBezTo>
                    <a:cubicBezTo>
                      <a:pt x="0" y="25"/>
                      <a:pt x="1" y="28"/>
                      <a:pt x="3" y="31"/>
                    </a:cubicBezTo>
                    <a:cubicBezTo>
                      <a:pt x="4" y="34"/>
                      <a:pt x="8" y="38"/>
                      <a:pt x="11" y="40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38"/>
                      <a:pt x="26" y="34"/>
                      <a:pt x="28" y="31"/>
                    </a:cubicBezTo>
                    <a:cubicBezTo>
                      <a:pt x="30" y="28"/>
                      <a:pt x="31" y="25"/>
                      <a:pt x="30" y="22"/>
                    </a:cubicBezTo>
                    <a:cubicBezTo>
                      <a:pt x="30" y="18"/>
                      <a:pt x="28" y="14"/>
                      <a:pt x="27" y="11"/>
                    </a:cubicBezTo>
                    <a:cubicBezTo>
                      <a:pt x="26" y="8"/>
                      <a:pt x="24" y="1"/>
                      <a:pt x="20" y="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5" y="8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56"/>
              <p:cNvSpPr>
                <a:spLocks/>
              </p:cNvSpPr>
              <p:nvPr/>
            </p:nvSpPr>
            <p:spPr bwMode="auto">
              <a:xfrm>
                <a:off x="2745817" y="2636385"/>
                <a:ext cx="140922" cy="398259"/>
              </a:xfrm>
              <a:custGeom>
                <a:avLst/>
                <a:gdLst>
                  <a:gd name="T0" fmla="*/ 20 w 32"/>
                  <a:gd name="T1" fmla="*/ 90 h 90"/>
                  <a:gd name="T2" fmla="*/ 20 w 32"/>
                  <a:gd name="T3" fmla="*/ 43 h 90"/>
                  <a:gd name="T4" fmla="*/ 32 w 32"/>
                  <a:gd name="T5" fmla="*/ 24 h 90"/>
                  <a:gd name="T6" fmla="*/ 16 w 32"/>
                  <a:gd name="T7" fmla="*/ 0 h 90"/>
                  <a:gd name="T8" fmla="*/ 0 w 32"/>
                  <a:gd name="T9" fmla="*/ 24 h 90"/>
                  <a:gd name="T10" fmla="*/ 12 w 32"/>
                  <a:gd name="T11" fmla="*/ 43 h 90"/>
                  <a:gd name="T12" fmla="*/ 12 w 32"/>
                  <a:gd name="T13" fmla="*/ 90 h 90"/>
                  <a:gd name="T14" fmla="*/ 20 w 32"/>
                  <a:gd name="T1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0">
                    <a:moveTo>
                      <a:pt x="20" y="90"/>
                    </a:moveTo>
                    <a:cubicBezTo>
                      <a:pt x="20" y="43"/>
                      <a:pt x="20" y="43"/>
                      <a:pt x="20" y="43"/>
                    </a:cubicBezTo>
                    <a:cubicBezTo>
                      <a:pt x="27" y="41"/>
                      <a:pt x="32" y="33"/>
                      <a:pt x="32" y="24"/>
                    </a:cubicBezTo>
                    <a:cubicBezTo>
                      <a:pt x="32" y="14"/>
                      <a:pt x="25" y="0"/>
                      <a:pt x="16" y="0"/>
                    </a:cubicBezTo>
                    <a:cubicBezTo>
                      <a:pt x="7" y="0"/>
                      <a:pt x="0" y="14"/>
                      <a:pt x="0" y="24"/>
                    </a:cubicBezTo>
                    <a:cubicBezTo>
                      <a:pt x="0" y="33"/>
                      <a:pt x="5" y="41"/>
                      <a:pt x="12" y="43"/>
                    </a:cubicBezTo>
                    <a:cubicBezTo>
                      <a:pt x="12" y="90"/>
                      <a:pt x="12" y="90"/>
                      <a:pt x="12" y="90"/>
                    </a:cubicBezTo>
                    <a:lnTo>
                      <a:pt x="2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57"/>
              <p:cNvSpPr>
                <a:spLocks/>
              </p:cNvSpPr>
              <p:nvPr/>
            </p:nvSpPr>
            <p:spPr bwMode="auto">
              <a:xfrm>
                <a:off x="2896543" y="3078759"/>
                <a:ext cx="162980" cy="167882"/>
              </a:xfrm>
              <a:custGeom>
                <a:avLst/>
                <a:gdLst>
                  <a:gd name="T0" fmla="*/ 8 w 37"/>
                  <a:gd name="T1" fmla="*/ 35 h 38"/>
                  <a:gd name="T2" fmla="*/ 18 w 37"/>
                  <a:gd name="T3" fmla="*/ 38 h 38"/>
                  <a:gd name="T4" fmla="*/ 37 w 37"/>
                  <a:gd name="T5" fmla="*/ 19 h 38"/>
                  <a:gd name="T6" fmla="*/ 18 w 37"/>
                  <a:gd name="T7" fmla="*/ 0 h 38"/>
                  <a:gd name="T8" fmla="*/ 0 w 37"/>
                  <a:gd name="T9" fmla="*/ 17 h 38"/>
                  <a:gd name="T10" fmla="*/ 18 w 37"/>
                  <a:gd name="T11" fmla="*/ 17 h 38"/>
                  <a:gd name="T12" fmla="*/ 24 w 37"/>
                  <a:gd name="T13" fmla="*/ 17 h 38"/>
                  <a:gd name="T14" fmla="*/ 20 w 37"/>
                  <a:gd name="T15" fmla="*/ 21 h 38"/>
                  <a:gd name="T16" fmla="*/ 8 w 37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8">
                    <a:moveTo>
                      <a:pt x="8" y="35"/>
                    </a:moveTo>
                    <a:cubicBezTo>
                      <a:pt x="11" y="37"/>
                      <a:pt x="14" y="38"/>
                      <a:pt x="18" y="38"/>
                    </a:cubicBezTo>
                    <a:cubicBezTo>
                      <a:pt x="29" y="38"/>
                      <a:pt x="37" y="30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ubicBezTo>
                      <a:pt x="9" y="0"/>
                      <a:pt x="1" y="7"/>
                      <a:pt x="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0" y="21"/>
                      <a:pt x="20" y="21"/>
                      <a:pt x="20" y="21"/>
                    </a:cubicBezTo>
                    <a:lnTo>
                      <a:pt x="8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Freeform: Shape 158"/>
              <p:cNvSpPr>
                <a:spLocks/>
              </p:cNvSpPr>
              <p:nvPr/>
            </p:nvSpPr>
            <p:spPr bwMode="auto">
              <a:xfrm>
                <a:off x="2635530" y="3162087"/>
                <a:ext cx="340665" cy="322284"/>
              </a:xfrm>
              <a:custGeom>
                <a:avLst/>
                <a:gdLst>
                  <a:gd name="T0" fmla="*/ 34 w 77"/>
                  <a:gd name="T1" fmla="*/ 39 h 73"/>
                  <a:gd name="T2" fmla="*/ 34 w 77"/>
                  <a:gd name="T3" fmla="*/ 41 h 73"/>
                  <a:gd name="T4" fmla="*/ 34 w 77"/>
                  <a:gd name="T5" fmla="*/ 43 h 73"/>
                  <a:gd name="T6" fmla="*/ 34 w 77"/>
                  <a:gd name="T7" fmla="*/ 67 h 73"/>
                  <a:gd name="T8" fmla="*/ 25 w 77"/>
                  <a:gd name="T9" fmla="*/ 73 h 73"/>
                  <a:gd name="T10" fmla="*/ 51 w 77"/>
                  <a:gd name="T11" fmla="*/ 73 h 73"/>
                  <a:gd name="T12" fmla="*/ 43 w 77"/>
                  <a:gd name="T13" fmla="*/ 67 h 73"/>
                  <a:gd name="T14" fmla="*/ 43 w 77"/>
                  <a:gd name="T15" fmla="*/ 43 h 73"/>
                  <a:gd name="T16" fmla="*/ 43 w 77"/>
                  <a:gd name="T17" fmla="*/ 41 h 73"/>
                  <a:gd name="T18" fmla="*/ 43 w 77"/>
                  <a:gd name="T19" fmla="*/ 39 h 73"/>
                  <a:gd name="T20" fmla="*/ 65 w 77"/>
                  <a:gd name="T21" fmla="*/ 14 h 73"/>
                  <a:gd name="T22" fmla="*/ 77 w 77"/>
                  <a:gd name="T23" fmla="*/ 0 h 73"/>
                  <a:gd name="T24" fmla="*/ 58 w 77"/>
                  <a:gd name="T25" fmla="*/ 0 h 73"/>
                  <a:gd name="T26" fmla="*/ 0 w 77"/>
                  <a:gd name="T27" fmla="*/ 0 h 73"/>
                  <a:gd name="T28" fmla="*/ 34 w 77"/>
                  <a:gd name="T2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73">
                    <a:moveTo>
                      <a:pt x="34" y="39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29" y="68"/>
                      <a:pt x="25" y="70"/>
                      <a:pt x="25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0"/>
                      <a:pt x="47" y="68"/>
                      <a:pt x="43" y="67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39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Freeform: Shape 159"/>
              <p:cNvSpPr>
                <a:spLocks/>
              </p:cNvSpPr>
              <p:nvPr/>
            </p:nvSpPr>
            <p:spPr bwMode="auto">
              <a:xfrm>
                <a:off x="4879261" y="892623"/>
                <a:ext cx="366398" cy="93131"/>
              </a:xfrm>
              <a:custGeom>
                <a:avLst/>
                <a:gdLst>
                  <a:gd name="T0" fmla="*/ 198 w 299"/>
                  <a:gd name="T1" fmla="*/ 39 h 76"/>
                  <a:gd name="T2" fmla="*/ 104 w 299"/>
                  <a:gd name="T3" fmla="*/ 39 h 76"/>
                  <a:gd name="T4" fmla="*/ 104 w 299"/>
                  <a:gd name="T5" fmla="*/ 0 h 76"/>
                  <a:gd name="T6" fmla="*/ 0 w 299"/>
                  <a:gd name="T7" fmla="*/ 0 h 76"/>
                  <a:gd name="T8" fmla="*/ 0 w 299"/>
                  <a:gd name="T9" fmla="*/ 76 h 76"/>
                  <a:gd name="T10" fmla="*/ 299 w 299"/>
                  <a:gd name="T11" fmla="*/ 76 h 76"/>
                  <a:gd name="T12" fmla="*/ 299 w 299"/>
                  <a:gd name="T13" fmla="*/ 0 h 76"/>
                  <a:gd name="T14" fmla="*/ 198 w 299"/>
                  <a:gd name="T15" fmla="*/ 0 h 76"/>
                  <a:gd name="T16" fmla="*/ 198 w 299"/>
                  <a:gd name="T1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76">
                    <a:moveTo>
                      <a:pt x="198" y="39"/>
                    </a:moveTo>
                    <a:lnTo>
                      <a:pt x="104" y="39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299" y="76"/>
                    </a:lnTo>
                    <a:lnTo>
                      <a:pt x="299" y="0"/>
                    </a:lnTo>
                    <a:lnTo>
                      <a:pt x="198" y="0"/>
                    </a:lnTo>
                    <a:lnTo>
                      <a:pt x="198" y="39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Rectangle 160"/>
              <p:cNvSpPr>
                <a:spLocks/>
              </p:cNvSpPr>
              <p:nvPr/>
            </p:nvSpPr>
            <p:spPr bwMode="auto">
              <a:xfrm>
                <a:off x="5028761" y="892623"/>
                <a:ext cx="71074" cy="257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Freeform: Shape 161"/>
              <p:cNvSpPr>
                <a:spLocks/>
              </p:cNvSpPr>
              <p:nvPr/>
            </p:nvSpPr>
            <p:spPr bwMode="auto">
              <a:xfrm>
                <a:off x="4879261" y="675725"/>
                <a:ext cx="366398" cy="194841"/>
              </a:xfrm>
              <a:custGeom>
                <a:avLst/>
                <a:gdLst>
                  <a:gd name="T0" fmla="*/ 223 w 299"/>
                  <a:gd name="T1" fmla="*/ 0 h 159"/>
                  <a:gd name="T2" fmla="*/ 151 w 299"/>
                  <a:gd name="T3" fmla="*/ 0 h 159"/>
                  <a:gd name="T4" fmla="*/ 151 w 299"/>
                  <a:gd name="T5" fmla="*/ 29 h 159"/>
                  <a:gd name="T6" fmla="*/ 198 w 299"/>
                  <a:gd name="T7" fmla="*/ 29 h 159"/>
                  <a:gd name="T8" fmla="*/ 198 w 299"/>
                  <a:gd name="T9" fmla="*/ 58 h 159"/>
                  <a:gd name="T10" fmla="*/ 151 w 299"/>
                  <a:gd name="T11" fmla="*/ 58 h 159"/>
                  <a:gd name="T12" fmla="*/ 151 w 299"/>
                  <a:gd name="T13" fmla="*/ 159 h 159"/>
                  <a:gd name="T14" fmla="*/ 198 w 299"/>
                  <a:gd name="T15" fmla="*/ 159 h 159"/>
                  <a:gd name="T16" fmla="*/ 299 w 299"/>
                  <a:gd name="T17" fmla="*/ 159 h 159"/>
                  <a:gd name="T18" fmla="*/ 299 w 299"/>
                  <a:gd name="T19" fmla="*/ 58 h 159"/>
                  <a:gd name="T20" fmla="*/ 223 w 299"/>
                  <a:gd name="T21" fmla="*/ 58 h 159"/>
                  <a:gd name="T22" fmla="*/ 223 w 299"/>
                  <a:gd name="T23" fmla="*/ 0 h 159"/>
                  <a:gd name="T24" fmla="*/ 151 w 299"/>
                  <a:gd name="T25" fmla="*/ 0 h 159"/>
                  <a:gd name="T26" fmla="*/ 79 w 299"/>
                  <a:gd name="T27" fmla="*/ 0 h 159"/>
                  <a:gd name="T28" fmla="*/ 79 w 299"/>
                  <a:gd name="T29" fmla="*/ 58 h 159"/>
                  <a:gd name="T30" fmla="*/ 0 w 299"/>
                  <a:gd name="T31" fmla="*/ 58 h 159"/>
                  <a:gd name="T32" fmla="*/ 0 w 299"/>
                  <a:gd name="T33" fmla="*/ 159 h 159"/>
                  <a:gd name="T34" fmla="*/ 104 w 299"/>
                  <a:gd name="T35" fmla="*/ 159 h 159"/>
                  <a:gd name="T36" fmla="*/ 151 w 299"/>
                  <a:gd name="T37" fmla="*/ 159 h 159"/>
                  <a:gd name="T38" fmla="*/ 151 w 299"/>
                  <a:gd name="T39" fmla="*/ 58 h 159"/>
                  <a:gd name="T40" fmla="*/ 104 w 299"/>
                  <a:gd name="T41" fmla="*/ 58 h 159"/>
                  <a:gd name="T42" fmla="*/ 104 w 299"/>
                  <a:gd name="T43" fmla="*/ 58 h 159"/>
                  <a:gd name="T44" fmla="*/ 104 w 299"/>
                  <a:gd name="T45" fmla="*/ 29 h 159"/>
                  <a:gd name="T46" fmla="*/ 151 w 299"/>
                  <a:gd name="T47" fmla="*/ 29 h 159"/>
                  <a:gd name="T48" fmla="*/ 151 w 299"/>
                  <a:gd name="T4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9" h="159">
                    <a:moveTo>
                      <a:pt x="223" y="0"/>
                    </a:moveTo>
                    <a:lnTo>
                      <a:pt x="151" y="0"/>
                    </a:lnTo>
                    <a:lnTo>
                      <a:pt x="151" y="29"/>
                    </a:lnTo>
                    <a:lnTo>
                      <a:pt x="198" y="29"/>
                    </a:lnTo>
                    <a:lnTo>
                      <a:pt x="198" y="58"/>
                    </a:lnTo>
                    <a:lnTo>
                      <a:pt x="151" y="58"/>
                    </a:lnTo>
                    <a:lnTo>
                      <a:pt x="151" y="159"/>
                    </a:lnTo>
                    <a:lnTo>
                      <a:pt x="198" y="159"/>
                    </a:lnTo>
                    <a:lnTo>
                      <a:pt x="299" y="159"/>
                    </a:lnTo>
                    <a:lnTo>
                      <a:pt x="299" y="58"/>
                    </a:lnTo>
                    <a:lnTo>
                      <a:pt x="223" y="58"/>
                    </a:lnTo>
                    <a:lnTo>
                      <a:pt x="223" y="0"/>
                    </a:lnTo>
                    <a:close/>
                    <a:moveTo>
                      <a:pt x="151" y="0"/>
                    </a:moveTo>
                    <a:lnTo>
                      <a:pt x="79" y="0"/>
                    </a:lnTo>
                    <a:lnTo>
                      <a:pt x="79" y="58"/>
                    </a:lnTo>
                    <a:lnTo>
                      <a:pt x="0" y="58"/>
                    </a:lnTo>
                    <a:lnTo>
                      <a:pt x="0" y="159"/>
                    </a:lnTo>
                    <a:lnTo>
                      <a:pt x="104" y="159"/>
                    </a:lnTo>
                    <a:lnTo>
                      <a:pt x="151" y="159"/>
                    </a:lnTo>
                    <a:lnTo>
                      <a:pt x="151" y="58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4" y="29"/>
                    </a:lnTo>
                    <a:lnTo>
                      <a:pt x="151" y="29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Freeform: Shape 162"/>
              <p:cNvSpPr>
                <a:spLocks/>
              </p:cNvSpPr>
              <p:nvPr/>
            </p:nvSpPr>
            <p:spPr bwMode="auto">
              <a:xfrm>
                <a:off x="2908797" y="1272501"/>
                <a:ext cx="371300" cy="379878"/>
              </a:xfrm>
              <a:custGeom>
                <a:avLst/>
                <a:gdLst>
                  <a:gd name="T0" fmla="*/ 42 w 84"/>
                  <a:gd name="T1" fmla="*/ 0 h 86"/>
                  <a:gd name="T2" fmla="*/ 33 w 84"/>
                  <a:gd name="T3" fmla="*/ 18 h 86"/>
                  <a:gd name="T4" fmla="*/ 33 w 84"/>
                  <a:gd name="T5" fmla="*/ 32 h 86"/>
                  <a:gd name="T6" fmla="*/ 0 w 84"/>
                  <a:gd name="T7" fmla="*/ 46 h 86"/>
                  <a:gd name="T8" fmla="*/ 0 w 84"/>
                  <a:gd name="T9" fmla="*/ 55 h 86"/>
                  <a:gd name="T10" fmla="*/ 33 w 84"/>
                  <a:gd name="T11" fmla="*/ 48 h 86"/>
                  <a:gd name="T12" fmla="*/ 33 w 84"/>
                  <a:gd name="T13" fmla="*/ 67 h 86"/>
                  <a:gd name="T14" fmla="*/ 19 w 84"/>
                  <a:gd name="T15" fmla="*/ 77 h 86"/>
                  <a:gd name="T16" fmla="*/ 19 w 84"/>
                  <a:gd name="T17" fmla="*/ 86 h 86"/>
                  <a:gd name="T18" fmla="*/ 42 w 84"/>
                  <a:gd name="T19" fmla="*/ 78 h 86"/>
                  <a:gd name="T20" fmla="*/ 65 w 84"/>
                  <a:gd name="T21" fmla="*/ 86 h 86"/>
                  <a:gd name="T22" fmla="*/ 65 w 84"/>
                  <a:gd name="T23" fmla="*/ 77 h 86"/>
                  <a:gd name="T24" fmla="*/ 52 w 84"/>
                  <a:gd name="T25" fmla="*/ 67 h 86"/>
                  <a:gd name="T26" fmla="*/ 52 w 84"/>
                  <a:gd name="T27" fmla="*/ 48 h 86"/>
                  <a:gd name="T28" fmla="*/ 84 w 84"/>
                  <a:gd name="T29" fmla="*/ 55 h 86"/>
                  <a:gd name="T30" fmla="*/ 84 w 84"/>
                  <a:gd name="T31" fmla="*/ 46 h 86"/>
                  <a:gd name="T32" fmla="*/ 52 w 84"/>
                  <a:gd name="T33" fmla="*/ 32 h 86"/>
                  <a:gd name="T34" fmla="*/ 52 w 84"/>
                  <a:gd name="T35" fmla="*/ 18 h 86"/>
                  <a:gd name="T36" fmla="*/ 42 w 84"/>
                  <a:gd name="T3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86">
                    <a:moveTo>
                      <a:pt x="42" y="0"/>
                    </a:moveTo>
                    <a:cubicBezTo>
                      <a:pt x="37" y="0"/>
                      <a:pt x="33" y="13"/>
                      <a:pt x="33" y="18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3"/>
                      <a:pt x="48" y="0"/>
                      <a:pt x="42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Freeform: Shape 163"/>
              <p:cNvSpPr>
                <a:spLocks/>
              </p:cNvSpPr>
              <p:nvPr/>
            </p:nvSpPr>
            <p:spPr bwMode="auto">
              <a:xfrm>
                <a:off x="6251723" y="2292044"/>
                <a:ext cx="269591" cy="216898"/>
              </a:xfrm>
              <a:custGeom>
                <a:avLst/>
                <a:gdLst>
                  <a:gd name="T0" fmla="*/ 48 w 61"/>
                  <a:gd name="T1" fmla="*/ 49 h 49"/>
                  <a:gd name="T2" fmla="*/ 48 w 61"/>
                  <a:gd name="T3" fmla="*/ 32 h 49"/>
                  <a:gd name="T4" fmla="*/ 56 w 61"/>
                  <a:gd name="T5" fmla="*/ 24 h 49"/>
                  <a:gd name="T6" fmla="*/ 61 w 61"/>
                  <a:gd name="T7" fmla="*/ 24 h 49"/>
                  <a:gd name="T8" fmla="*/ 61 w 61"/>
                  <a:gd name="T9" fmla="*/ 6 h 49"/>
                  <a:gd name="T10" fmla="*/ 54 w 61"/>
                  <a:gd name="T11" fmla="*/ 0 h 49"/>
                  <a:gd name="T12" fmla="*/ 39 w 61"/>
                  <a:gd name="T13" fmla="*/ 0 h 49"/>
                  <a:gd name="T14" fmla="*/ 39 w 61"/>
                  <a:gd name="T15" fmla="*/ 8 h 49"/>
                  <a:gd name="T16" fmla="*/ 45 w 61"/>
                  <a:gd name="T17" fmla="*/ 13 h 49"/>
                  <a:gd name="T18" fmla="*/ 39 w 61"/>
                  <a:gd name="T19" fmla="*/ 19 h 49"/>
                  <a:gd name="T20" fmla="*/ 39 w 61"/>
                  <a:gd name="T21" fmla="*/ 22 h 49"/>
                  <a:gd name="T22" fmla="*/ 45 w 61"/>
                  <a:gd name="T23" fmla="*/ 28 h 49"/>
                  <a:gd name="T24" fmla="*/ 39 w 61"/>
                  <a:gd name="T25" fmla="*/ 33 h 49"/>
                  <a:gd name="T26" fmla="*/ 39 w 61"/>
                  <a:gd name="T27" fmla="*/ 49 h 49"/>
                  <a:gd name="T28" fmla="*/ 48 w 61"/>
                  <a:gd name="T29" fmla="*/ 49 h 49"/>
                  <a:gd name="T30" fmla="*/ 39 w 61"/>
                  <a:gd name="T31" fmla="*/ 0 h 49"/>
                  <a:gd name="T32" fmla="*/ 22 w 61"/>
                  <a:gd name="T33" fmla="*/ 0 h 49"/>
                  <a:gd name="T34" fmla="*/ 22 w 61"/>
                  <a:gd name="T35" fmla="*/ 8 h 49"/>
                  <a:gd name="T36" fmla="*/ 22 w 61"/>
                  <a:gd name="T37" fmla="*/ 8 h 49"/>
                  <a:gd name="T38" fmla="*/ 22 w 61"/>
                  <a:gd name="T39" fmla="*/ 8 h 49"/>
                  <a:gd name="T40" fmla="*/ 27 w 61"/>
                  <a:gd name="T41" fmla="*/ 13 h 49"/>
                  <a:gd name="T42" fmla="*/ 22 w 61"/>
                  <a:gd name="T43" fmla="*/ 19 h 49"/>
                  <a:gd name="T44" fmla="*/ 22 w 61"/>
                  <a:gd name="T45" fmla="*/ 19 h 49"/>
                  <a:gd name="T46" fmla="*/ 22 w 61"/>
                  <a:gd name="T47" fmla="*/ 22 h 49"/>
                  <a:gd name="T48" fmla="*/ 22 w 61"/>
                  <a:gd name="T49" fmla="*/ 22 h 49"/>
                  <a:gd name="T50" fmla="*/ 22 w 61"/>
                  <a:gd name="T51" fmla="*/ 22 h 49"/>
                  <a:gd name="T52" fmla="*/ 27 w 61"/>
                  <a:gd name="T53" fmla="*/ 28 h 49"/>
                  <a:gd name="T54" fmla="*/ 22 w 61"/>
                  <a:gd name="T55" fmla="*/ 33 h 49"/>
                  <a:gd name="T56" fmla="*/ 22 w 61"/>
                  <a:gd name="T57" fmla="*/ 33 h 49"/>
                  <a:gd name="T58" fmla="*/ 22 w 61"/>
                  <a:gd name="T59" fmla="*/ 49 h 49"/>
                  <a:gd name="T60" fmla="*/ 39 w 61"/>
                  <a:gd name="T61" fmla="*/ 49 h 49"/>
                  <a:gd name="T62" fmla="*/ 39 w 61"/>
                  <a:gd name="T63" fmla="*/ 33 h 49"/>
                  <a:gd name="T64" fmla="*/ 39 w 61"/>
                  <a:gd name="T65" fmla="*/ 33 h 49"/>
                  <a:gd name="T66" fmla="*/ 34 w 61"/>
                  <a:gd name="T67" fmla="*/ 28 h 49"/>
                  <a:gd name="T68" fmla="*/ 39 w 61"/>
                  <a:gd name="T69" fmla="*/ 22 h 49"/>
                  <a:gd name="T70" fmla="*/ 39 w 61"/>
                  <a:gd name="T71" fmla="*/ 22 h 49"/>
                  <a:gd name="T72" fmla="*/ 39 w 61"/>
                  <a:gd name="T73" fmla="*/ 22 h 49"/>
                  <a:gd name="T74" fmla="*/ 39 w 61"/>
                  <a:gd name="T75" fmla="*/ 19 h 49"/>
                  <a:gd name="T76" fmla="*/ 39 w 61"/>
                  <a:gd name="T77" fmla="*/ 19 h 49"/>
                  <a:gd name="T78" fmla="*/ 34 w 61"/>
                  <a:gd name="T79" fmla="*/ 13 h 49"/>
                  <a:gd name="T80" fmla="*/ 39 w 61"/>
                  <a:gd name="T81" fmla="*/ 8 h 49"/>
                  <a:gd name="T82" fmla="*/ 39 w 61"/>
                  <a:gd name="T83" fmla="*/ 8 h 49"/>
                  <a:gd name="T84" fmla="*/ 39 w 61"/>
                  <a:gd name="T85" fmla="*/ 8 h 49"/>
                  <a:gd name="T86" fmla="*/ 39 w 61"/>
                  <a:gd name="T87" fmla="*/ 0 h 49"/>
                  <a:gd name="T88" fmla="*/ 22 w 61"/>
                  <a:gd name="T89" fmla="*/ 0 h 49"/>
                  <a:gd name="T90" fmla="*/ 6 w 61"/>
                  <a:gd name="T91" fmla="*/ 0 h 49"/>
                  <a:gd name="T92" fmla="*/ 0 w 61"/>
                  <a:gd name="T93" fmla="*/ 6 h 49"/>
                  <a:gd name="T94" fmla="*/ 0 w 61"/>
                  <a:gd name="T95" fmla="*/ 24 h 49"/>
                  <a:gd name="T96" fmla="*/ 5 w 61"/>
                  <a:gd name="T97" fmla="*/ 24 h 49"/>
                  <a:gd name="T98" fmla="*/ 13 w 61"/>
                  <a:gd name="T99" fmla="*/ 32 h 49"/>
                  <a:gd name="T100" fmla="*/ 13 w 61"/>
                  <a:gd name="T101" fmla="*/ 49 h 49"/>
                  <a:gd name="T102" fmla="*/ 22 w 61"/>
                  <a:gd name="T103" fmla="*/ 49 h 49"/>
                  <a:gd name="T104" fmla="*/ 22 w 61"/>
                  <a:gd name="T105" fmla="*/ 33 h 49"/>
                  <a:gd name="T106" fmla="*/ 16 w 61"/>
                  <a:gd name="T107" fmla="*/ 28 h 49"/>
                  <a:gd name="T108" fmla="*/ 22 w 61"/>
                  <a:gd name="T109" fmla="*/ 22 h 49"/>
                  <a:gd name="T110" fmla="*/ 22 w 61"/>
                  <a:gd name="T111" fmla="*/ 19 h 49"/>
                  <a:gd name="T112" fmla="*/ 16 w 61"/>
                  <a:gd name="T113" fmla="*/ 13 h 49"/>
                  <a:gd name="T114" fmla="*/ 22 w 61"/>
                  <a:gd name="T115" fmla="*/ 8 h 49"/>
                  <a:gd name="T116" fmla="*/ 22 w 61"/>
                  <a:gd name="T1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" h="49">
                    <a:moveTo>
                      <a:pt x="48" y="49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7"/>
                      <a:pt x="51" y="24"/>
                      <a:pt x="56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8" y="0"/>
                      <a:pt x="5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2" y="8"/>
                      <a:pt x="45" y="10"/>
                      <a:pt x="45" y="13"/>
                    </a:cubicBezTo>
                    <a:cubicBezTo>
                      <a:pt x="45" y="16"/>
                      <a:pt x="42" y="19"/>
                      <a:pt x="39" y="19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2" y="22"/>
                      <a:pt x="45" y="25"/>
                      <a:pt x="45" y="28"/>
                    </a:cubicBezTo>
                    <a:cubicBezTo>
                      <a:pt x="45" y="31"/>
                      <a:pt x="42" y="33"/>
                      <a:pt x="39" y="33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48" y="49"/>
                    </a:lnTo>
                    <a:close/>
                    <a:moveTo>
                      <a:pt x="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5" y="8"/>
                      <a:pt x="27" y="10"/>
                      <a:pt x="27" y="13"/>
                    </a:cubicBezTo>
                    <a:cubicBezTo>
                      <a:pt x="27" y="16"/>
                      <a:pt x="25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2"/>
                      <a:pt x="27" y="25"/>
                      <a:pt x="27" y="28"/>
                    </a:cubicBezTo>
                    <a:cubicBezTo>
                      <a:pt x="27" y="31"/>
                      <a:pt x="25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6" y="33"/>
                      <a:pt x="34" y="31"/>
                      <a:pt x="34" y="28"/>
                    </a:cubicBezTo>
                    <a:cubicBezTo>
                      <a:pt x="34" y="25"/>
                      <a:pt x="36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4" y="16"/>
                      <a:pt x="34" y="13"/>
                    </a:cubicBezTo>
                    <a:cubicBezTo>
                      <a:pt x="34" y="10"/>
                      <a:pt x="36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0"/>
                    </a:lnTo>
                    <a:close/>
                    <a:moveTo>
                      <a:pt x="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3" y="27"/>
                      <a:pt x="13" y="3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9" y="33"/>
                      <a:pt x="16" y="31"/>
                      <a:pt x="16" y="28"/>
                    </a:cubicBezTo>
                    <a:cubicBezTo>
                      <a:pt x="16" y="25"/>
                      <a:pt x="19" y="22"/>
                      <a:pt x="22" y="2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19" y="19"/>
                      <a:pt x="16" y="16"/>
                      <a:pt x="16" y="13"/>
                    </a:cubicBezTo>
                    <a:cubicBezTo>
                      <a:pt x="16" y="10"/>
                      <a:pt x="19" y="8"/>
                      <a:pt x="22" y="8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Freeform: Shape 164"/>
              <p:cNvSpPr>
                <a:spLocks/>
              </p:cNvSpPr>
              <p:nvPr/>
            </p:nvSpPr>
            <p:spPr bwMode="auto">
              <a:xfrm>
                <a:off x="6203932" y="2412135"/>
                <a:ext cx="366398" cy="193615"/>
              </a:xfrm>
              <a:custGeom>
                <a:avLst/>
                <a:gdLst>
                  <a:gd name="T0" fmla="*/ 78 w 83"/>
                  <a:gd name="T1" fmla="*/ 0 h 44"/>
                  <a:gd name="T2" fmla="*/ 72 w 83"/>
                  <a:gd name="T3" fmla="*/ 0 h 44"/>
                  <a:gd name="T4" fmla="*/ 67 w 83"/>
                  <a:gd name="T5" fmla="*/ 0 h 44"/>
                  <a:gd name="T6" fmla="*/ 61 w 83"/>
                  <a:gd name="T7" fmla="*/ 5 h 44"/>
                  <a:gd name="T8" fmla="*/ 61 w 83"/>
                  <a:gd name="T9" fmla="*/ 24 h 44"/>
                  <a:gd name="T10" fmla="*/ 21 w 83"/>
                  <a:gd name="T11" fmla="*/ 24 h 44"/>
                  <a:gd name="T12" fmla="*/ 21 w 83"/>
                  <a:gd name="T13" fmla="*/ 5 h 44"/>
                  <a:gd name="T14" fmla="*/ 16 w 83"/>
                  <a:gd name="T15" fmla="*/ 0 h 44"/>
                  <a:gd name="T16" fmla="*/ 11 w 83"/>
                  <a:gd name="T17" fmla="*/ 0 h 44"/>
                  <a:gd name="T18" fmla="*/ 6 w 83"/>
                  <a:gd name="T19" fmla="*/ 0 h 44"/>
                  <a:gd name="T20" fmla="*/ 0 w 83"/>
                  <a:gd name="T21" fmla="*/ 5 h 44"/>
                  <a:gd name="T22" fmla="*/ 0 w 83"/>
                  <a:gd name="T23" fmla="*/ 33 h 44"/>
                  <a:gd name="T24" fmla="*/ 8 w 83"/>
                  <a:gd name="T25" fmla="*/ 41 h 44"/>
                  <a:gd name="T26" fmla="*/ 8 w 83"/>
                  <a:gd name="T27" fmla="*/ 41 h 44"/>
                  <a:gd name="T28" fmla="*/ 9 w 83"/>
                  <a:gd name="T29" fmla="*/ 43 h 44"/>
                  <a:gd name="T30" fmla="*/ 11 w 83"/>
                  <a:gd name="T31" fmla="*/ 44 h 44"/>
                  <a:gd name="T32" fmla="*/ 13 w 83"/>
                  <a:gd name="T33" fmla="*/ 44 h 44"/>
                  <a:gd name="T34" fmla="*/ 15 w 83"/>
                  <a:gd name="T35" fmla="*/ 43 h 44"/>
                  <a:gd name="T36" fmla="*/ 16 w 83"/>
                  <a:gd name="T37" fmla="*/ 41 h 44"/>
                  <a:gd name="T38" fmla="*/ 16 w 83"/>
                  <a:gd name="T39" fmla="*/ 41 h 44"/>
                  <a:gd name="T40" fmla="*/ 67 w 83"/>
                  <a:gd name="T41" fmla="*/ 41 h 44"/>
                  <a:gd name="T42" fmla="*/ 67 w 83"/>
                  <a:gd name="T43" fmla="*/ 41 h 44"/>
                  <a:gd name="T44" fmla="*/ 68 w 83"/>
                  <a:gd name="T45" fmla="*/ 43 h 44"/>
                  <a:gd name="T46" fmla="*/ 70 w 83"/>
                  <a:gd name="T47" fmla="*/ 44 h 44"/>
                  <a:gd name="T48" fmla="*/ 72 w 83"/>
                  <a:gd name="T49" fmla="*/ 44 h 44"/>
                  <a:gd name="T50" fmla="*/ 74 w 83"/>
                  <a:gd name="T51" fmla="*/ 43 h 44"/>
                  <a:gd name="T52" fmla="*/ 75 w 83"/>
                  <a:gd name="T53" fmla="*/ 41 h 44"/>
                  <a:gd name="T54" fmla="*/ 75 w 83"/>
                  <a:gd name="T55" fmla="*/ 41 h 44"/>
                  <a:gd name="T56" fmla="*/ 78 w 83"/>
                  <a:gd name="T57" fmla="*/ 41 h 44"/>
                  <a:gd name="T58" fmla="*/ 83 w 83"/>
                  <a:gd name="T59" fmla="*/ 33 h 44"/>
                  <a:gd name="T60" fmla="*/ 83 w 83"/>
                  <a:gd name="T61" fmla="*/ 5 h 44"/>
                  <a:gd name="T62" fmla="*/ 78 w 83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44">
                    <a:moveTo>
                      <a:pt x="78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4" y="0"/>
                      <a:pt x="61" y="1"/>
                      <a:pt x="61" y="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4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4"/>
                      <a:pt x="10" y="44"/>
                      <a:pt x="11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5" y="44"/>
                      <a:pt x="15" y="43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7" y="42"/>
                      <a:pt x="68" y="43"/>
                    </a:cubicBezTo>
                    <a:cubicBezTo>
                      <a:pt x="68" y="44"/>
                      <a:pt x="69" y="44"/>
                      <a:pt x="70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3" y="44"/>
                      <a:pt x="74" y="44"/>
                      <a:pt x="74" y="43"/>
                    </a:cubicBezTo>
                    <a:cubicBezTo>
                      <a:pt x="75" y="42"/>
                      <a:pt x="75" y="42"/>
                      <a:pt x="75" y="41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1" y="41"/>
                      <a:pt x="83" y="36"/>
                      <a:pt x="83" y="33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1"/>
                      <a:pt x="81" y="0"/>
                      <a:pt x="78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Oval 165"/>
              <p:cNvSpPr>
                <a:spLocks/>
              </p:cNvSpPr>
              <p:nvPr/>
            </p:nvSpPr>
            <p:spPr bwMode="auto">
              <a:xfrm>
                <a:off x="6331375" y="2336159"/>
                <a:ext cx="31861" cy="269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Oval 166"/>
              <p:cNvSpPr>
                <a:spLocks/>
              </p:cNvSpPr>
              <p:nvPr/>
            </p:nvSpPr>
            <p:spPr bwMode="auto">
              <a:xfrm>
                <a:off x="6411026" y="2336159"/>
                <a:ext cx="30635" cy="269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Oval 167"/>
              <p:cNvSpPr>
                <a:spLocks/>
              </p:cNvSpPr>
              <p:nvPr/>
            </p:nvSpPr>
            <p:spPr bwMode="auto">
              <a:xfrm>
                <a:off x="6331375" y="2398655"/>
                <a:ext cx="31861" cy="306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Oval 168"/>
              <p:cNvSpPr>
                <a:spLocks/>
              </p:cNvSpPr>
              <p:nvPr/>
            </p:nvSpPr>
            <p:spPr bwMode="auto">
              <a:xfrm>
                <a:off x="6411026" y="2398655"/>
                <a:ext cx="30635" cy="306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Freeform: Shape 169"/>
              <p:cNvSpPr>
                <a:spLocks/>
              </p:cNvSpPr>
              <p:nvPr/>
            </p:nvSpPr>
            <p:spPr bwMode="auto">
              <a:xfrm>
                <a:off x="3514151" y="808069"/>
                <a:ext cx="384780" cy="322284"/>
              </a:xfrm>
              <a:custGeom>
                <a:avLst/>
                <a:gdLst>
                  <a:gd name="T0" fmla="*/ 58 w 87"/>
                  <a:gd name="T1" fmla="*/ 0 h 73"/>
                  <a:gd name="T2" fmla="*/ 31 w 87"/>
                  <a:gd name="T3" fmla="*/ 0 h 73"/>
                  <a:gd name="T4" fmla="*/ 0 w 87"/>
                  <a:gd name="T5" fmla="*/ 26 h 73"/>
                  <a:gd name="T6" fmla="*/ 9 w 87"/>
                  <a:gd name="T7" fmla="*/ 38 h 73"/>
                  <a:gd name="T8" fmla="*/ 20 w 87"/>
                  <a:gd name="T9" fmla="*/ 27 h 73"/>
                  <a:gd name="T10" fmla="*/ 20 w 87"/>
                  <a:gd name="T11" fmla="*/ 73 h 73"/>
                  <a:gd name="T12" fmla="*/ 44 w 87"/>
                  <a:gd name="T13" fmla="*/ 73 h 73"/>
                  <a:gd name="T14" fmla="*/ 68 w 87"/>
                  <a:gd name="T15" fmla="*/ 73 h 73"/>
                  <a:gd name="T16" fmla="*/ 67 w 87"/>
                  <a:gd name="T17" fmla="*/ 27 h 73"/>
                  <a:gd name="T18" fmla="*/ 79 w 87"/>
                  <a:gd name="T19" fmla="*/ 38 h 73"/>
                  <a:gd name="T20" fmla="*/ 87 w 87"/>
                  <a:gd name="T21" fmla="*/ 26 h 73"/>
                  <a:gd name="T22" fmla="*/ 58 w 87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3">
                    <a:moveTo>
                      <a:pt x="58" y="0"/>
                    </a:moveTo>
                    <a:cubicBezTo>
                      <a:pt x="53" y="8"/>
                      <a:pt x="36" y="8"/>
                      <a:pt x="31" y="0"/>
                    </a:cubicBezTo>
                    <a:cubicBezTo>
                      <a:pt x="31" y="0"/>
                      <a:pt x="5" y="15"/>
                      <a:pt x="0" y="26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6" y="30"/>
                      <a:pt x="20" y="27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30"/>
                      <a:pt x="79" y="38"/>
                      <a:pt x="79" y="38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2" y="15"/>
                      <a:pt x="58" y="0"/>
                      <a:pt x="58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70"/>
              <p:cNvSpPr>
                <a:spLocks/>
              </p:cNvSpPr>
              <p:nvPr/>
            </p:nvSpPr>
            <p:spPr bwMode="auto">
              <a:xfrm>
                <a:off x="3656299" y="795815"/>
                <a:ext cx="110287" cy="30635"/>
              </a:xfrm>
              <a:custGeom>
                <a:avLst/>
                <a:gdLst>
                  <a:gd name="T0" fmla="*/ 13 w 25"/>
                  <a:gd name="T1" fmla="*/ 7 h 7"/>
                  <a:gd name="T2" fmla="*/ 24 w 25"/>
                  <a:gd name="T3" fmla="*/ 2 h 7"/>
                  <a:gd name="T4" fmla="*/ 24 w 25"/>
                  <a:gd name="T5" fmla="*/ 0 h 7"/>
                  <a:gd name="T6" fmla="*/ 22 w 25"/>
                  <a:gd name="T7" fmla="*/ 1 h 7"/>
                  <a:gd name="T8" fmla="*/ 13 w 25"/>
                  <a:gd name="T9" fmla="*/ 5 h 7"/>
                  <a:gd name="T10" fmla="*/ 3 w 25"/>
                  <a:gd name="T11" fmla="*/ 1 h 7"/>
                  <a:gd name="T12" fmla="*/ 1 w 25"/>
                  <a:gd name="T13" fmla="*/ 0 h 7"/>
                  <a:gd name="T14" fmla="*/ 1 w 25"/>
                  <a:gd name="T15" fmla="*/ 2 h 7"/>
                  <a:gd name="T16" fmla="*/ 13 w 2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13" y="7"/>
                    </a:moveTo>
                    <a:cubicBezTo>
                      <a:pt x="18" y="7"/>
                      <a:pt x="23" y="5"/>
                      <a:pt x="24" y="2"/>
                    </a:cubicBezTo>
                    <a:cubicBezTo>
                      <a:pt x="25" y="2"/>
                      <a:pt x="24" y="1"/>
                      <a:pt x="24" y="0"/>
                    </a:cubicBezTo>
                    <a:cubicBezTo>
                      <a:pt x="23" y="0"/>
                      <a:pt x="22" y="0"/>
                      <a:pt x="22" y="1"/>
                    </a:cubicBezTo>
                    <a:cubicBezTo>
                      <a:pt x="21" y="3"/>
                      <a:pt x="17" y="5"/>
                      <a:pt x="13" y="5"/>
                    </a:cubicBezTo>
                    <a:cubicBezTo>
                      <a:pt x="8" y="5"/>
                      <a:pt x="4" y="3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2" y="5"/>
                      <a:pt x="7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71"/>
              <p:cNvSpPr>
                <a:spLocks/>
              </p:cNvSpPr>
              <p:nvPr/>
            </p:nvSpPr>
            <p:spPr bwMode="auto">
              <a:xfrm>
                <a:off x="5859591" y="3626519"/>
                <a:ext cx="322284" cy="335763"/>
              </a:xfrm>
              <a:custGeom>
                <a:avLst/>
                <a:gdLst>
                  <a:gd name="T0" fmla="*/ 56 w 73"/>
                  <a:gd name="T1" fmla="*/ 2 h 76"/>
                  <a:gd name="T2" fmla="*/ 51 w 73"/>
                  <a:gd name="T3" fmla="*/ 2 h 76"/>
                  <a:gd name="T4" fmla="*/ 50 w 73"/>
                  <a:gd name="T5" fmla="*/ 3 h 76"/>
                  <a:gd name="T6" fmla="*/ 44 w 73"/>
                  <a:gd name="T7" fmla="*/ 5 h 76"/>
                  <a:gd name="T8" fmla="*/ 17 w 73"/>
                  <a:gd name="T9" fmla="*/ 5 h 76"/>
                  <a:gd name="T10" fmla="*/ 13 w 73"/>
                  <a:gd name="T11" fmla="*/ 8 h 76"/>
                  <a:gd name="T12" fmla="*/ 1 w 73"/>
                  <a:gd name="T13" fmla="*/ 40 h 76"/>
                  <a:gd name="T14" fmla="*/ 7 w 73"/>
                  <a:gd name="T15" fmla="*/ 47 h 76"/>
                  <a:gd name="T16" fmla="*/ 29 w 73"/>
                  <a:gd name="T17" fmla="*/ 47 h 76"/>
                  <a:gd name="T18" fmla="*/ 28 w 73"/>
                  <a:gd name="T19" fmla="*/ 54 h 76"/>
                  <a:gd name="T20" fmla="*/ 24 w 73"/>
                  <a:gd name="T21" fmla="*/ 66 h 76"/>
                  <a:gd name="T22" fmla="*/ 26 w 73"/>
                  <a:gd name="T23" fmla="*/ 72 h 76"/>
                  <a:gd name="T24" fmla="*/ 34 w 73"/>
                  <a:gd name="T25" fmla="*/ 72 h 76"/>
                  <a:gd name="T26" fmla="*/ 41 w 73"/>
                  <a:gd name="T27" fmla="*/ 57 h 76"/>
                  <a:gd name="T28" fmla="*/ 55 w 73"/>
                  <a:gd name="T29" fmla="*/ 40 h 76"/>
                  <a:gd name="T30" fmla="*/ 57 w 73"/>
                  <a:gd name="T31" fmla="*/ 37 h 76"/>
                  <a:gd name="T32" fmla="*/ 72 w 73"/>
                  <a:gd name="T33" fmla="*/ 23 h 76"/>
                  <a:gd name="T34" fmla="*/ 72 w 73"/>
                  <a:gd name="T35" fmla="*/ 18 h 76"/>
                  <a:gd name="T36" fmla="*/ 56 w 73"/>
                  <a:gd name="T37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6">
                    <a:moveTo>
                      <a:pt x="56" y="2"/>
                    </a:moveTo>
                    <a:cubicBezTo>
                      <a:pt x="54" y="0"/>
                      <a:pt x="52" y="0"/>
                      <a:pt x="51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4"/>
                      <a:pt x="46" y="5"/>
                      <a:pt x="4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5"/>
                      <a:pt x="13" y="7"/>
                      <a:pt x="13" y="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4"/>
                      <a:pt x="2" y="47"/>
                      <a:pt x="7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50"/>
                      <a:pt x="29" y="53"/>
                      <a:pt x="28" y="54"/>
                    </a:cubicBezTo>
                    <a:cubicBezTo>
                      <a:pt x="27" y="56"/>
                      <a:pt x="23" y="60"/>
                      <a:pt x="24" y="66"/>
                    </a:cubicBezTo>
                    <a:cubicBezTo>
                      <a:pt x="24" y="68"/>
                      <a:pt x="25" y="71"/>
                      <a:pt x="26" y="72"/>
                    </a:cubicBezTo>
                    <a:cubicBezTo>
                      <a:pt x="30" y="76"/>
                      <a:pt x="34" y="75"/>
                      <a:pt x="34" y="72"/>
                    </a:cubicBezTo>
                    <a:cubicBezTo>
                      <a:pt x="34" y="67"/>
                      <a:pt x="32" y="62"/>
                      <a:pt x="41" y="57"/>
                    </a:cubicBezTo>
                    <a:cubicBezTo>
                      <a:pt x="49" y="51"/>
                      <a:pt x="55" y="40"/>
                      <a:pt x="55" y="40"/>
                    </a:cubicBezTo>
                    <a:cubicBezTo>
                      <a:pt x="55" y="40"/>
                      <a:pt x="56" y="39"/>
                      <a:pt x="57" y="37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2"/>
                      <a:pt x="73" y="19"/>
                      <a:pt x="72" y="18"/>
                    </a:cubicBez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Freeform: Shape 172"/>
              <p:cNvSpPr>
                <a:spLocks/>
              </p:cNvSpPr>
              <p:nvPr/>
            </p:nvSpPr>
            <p:spPr bwMode="auto">
              <a:xfrm>
                <a:off x="3183290" y="1029869"/>
                <a:ext cx="366398" cy="348017"/>
              </a:xfrm>
              <a:custGeom>
                <a:avLst/>
                <a:gdLst>
                  <a:gd name="T0" fmla="*/ 11 w 83"/>
                  <a:gd name="T1" fmla="*/ 63 h 79"/>
                  <a:gd name="T2" fmla="*/ 34 w 83"/>
                  <a:gd name="T3" fmla="*/ 52 h 79"/>
                  <a:gd name="T4" fmla="*/ 38 w 83"/>
                  <a:gd name="T5" fmla="*/ 51 h 79"/>
                  <a:gd name="T6" fmla="*/ 39 w 83"/>
                  <a:gd name="T7" fmla="*/ 55 h 79"/>
                  <a:gd name="T8" fmla="*/ 38 w 83"/>
                  <a:gd name="T9" fmla="*/ 65 h 79"/>
                  <a:gd name="T10" fmla="*/ 38 w 83"/>
                  <a:gd name="T11" fmla="*/ 79 h 79"/>
                  <a:gd name="T12" fmla="*/ 45 w 83"/>
                  <a:gd name="T13" fmla="*/ 79 h 79"/>
                  <a:gd name="T14" fmla="*/ 44 w 83"/>
                  <a:gd name="T15" fmla="*/ 65 h 79"/>
                  <a:gd name="T16" fmla="*/ 44 w 83"/>
                  <a:gd name="T17" fmla="*/ 55 h 79"/>
                  <a:gd name="T18" fmla="*/ 44 w 83"/>
                  <a:gd name="T19" fmla="*/ 51 h 79"/>
                  <a:gd name="T20" fmla="*/ 48 w 83"/>
                  <a:gd name="T21" fmla="*/ 52 h 79"/>
                  <a:gd name="T22" fmla="*/ 71 w 83"/>
                  <a:gd name="T23" fmla="*/ 63 h 79"/>
                  <a:gd name="T24" fmla="*/ 80 w 83"/>
                  <a:gd name="T25" fmla="*/ 54 h 79"/>
                  <a:gd name="T26" fmla="*/ 74 w 83"/>
                  <a:gd name="T27" fmla="*/ 26 h 79"/>
                  <a:gd name="T28" fmla="*/ 46 w 83"/>
                  <a:gd name="T29" fmla="*/ 44 h 79"/>
                  <a:gd name="T30" fmla="*/ 45 w 83"/>
                  <a:gd name="T31" fmla="*/ 41 h 79"/>
                  <a:gd name="T32" fmla="*/ 50 w 83"/>
                  <a:gd name="T33" fmla="*/ 32 h 79"/>
                  <a:gd name="T34" fmla="*/ 59 w 83"/>
                  <a:gd name="T35" fmla="*/ 10 h 79"/>
                  <a:gd name="T36" fmla="*/ 41 w 83"/>
                  <a:gd name="T37" fmla="*/ 0 h 79"/>
                  <a:gd name="T38" fmla="*/ 23 w 83"/>
                  <a:gd name="T39" fmla="*/ 10 h 79"/>
                  <a:gd name="T40" fmla="*/ 33 w 83"/>
                  <a:gd name="T41" fmla="*/ 32 h 79"/>
                  <a:gd name="T42" fmla="*/ 38 w 83"/>
                  <a:gd name="T43" fmla="*/ 41 h 79"/>
                  <a:gd name="T44" fmla="*/ 36 w 83"/>
                  <a:gd name="T45" fmla="*/ 44 h 79"/>
                  <a:gd name="T46" fmla="*/ 8 w 83"/>
                  <a:gd name="T47" fmla="*/ 26 h 79"/>
                  <a:gd name="T48" fmla="*/ 2 w 83"/>
                  <a:gd name="T49" fmla="*/ 54 h 79"/>
                  <a:gd name="T50" fmla="*/ 11 w 83"/>
                  <a:gd name="T51" fmla="*/ 6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" h="79">
                    <a:moveTo>
                      <a:pt x="11" y="63"/>
                    </a:moveTo>
                    <a:cubicBezTo>
                      <a:pt x="20" y="64"/>
                      <a:pt x="27" y="55"/>
                      <a:pt x="34" y="52"/>
                    </a:cubicBezTo>
                    <a:cubicBezTo>
                      <a:pt x="35" y="51"/>
                      <a:pt x="38" y="50"/>
                      <a:pt x="38" y="51"/>
                    </a:cubicBezTo>
                    <a:cubicBezTo>
                      <a:pt x="39" y="52"/>
                      <a:pt x="39" y="54"/>
                      <a:pt x="39" y="55"/>
                    </a:cubicBezTo>
                    <a:cubicBezTo>
                      <a:pt x="39" y="59"/>
                      <a:pt x="38" y="62"/>
                      <a:pt x="38" y="65"/>
                    </a:cubicBezTo>
                    <a:cubicBezTo>
                      <a:pt x="38" y="69"/>
                      <a:pt x="38" y="75"/>
                      <a:pt x="38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75"/>
                      <a:pt x="44" y="69"/>
                      <a:pt x="44" y="65"/>
                    </a:cubicBezTo>
                    <a:cubicBezTo>
                      <a:pt x="44" y="62"/>
                      <a:pt x="44" y="59"/>
                      <a:pt x="44" y="55"/>
                    </a:cubicBezTo>
                    <a:cubicBezTo>
                      <a:pt x="44" y="54"/>
                      <a:pt x="43" y="52"/>
                      <a:pt x="44" y="51"/>
                    </a:cubicBezTo>
                    <a:cubicBezTo>
                      <a:pt x="45" y="50"/>
                      <a:pt x="47" y="51"/>
                      <a:pt x="48" y="52"/>
                    </a:cubicBezTo>
                    <a:cubicBezTo>
                      <a:pt x="55" y="55"/>
                      <a:pt x="62" y="64"/>
                      <a:pt x="71" y="63"/>
                    </a:cubicBezTo>
                    <a:cubicBezTo>
                      <a:pt x="76" y="63"/>
                      <a:pt x="78" y="59"/>
                      <a:pt x="80" y="54"/>
                    </a:cubicBezTo>
                    <a:cubicBezTo>
                      <a:pt x="83" y="46"/>
                      <a:pt x="83" y="31"/>
                      <a:pt x="74" y="26"/>
                    </a:cubicBezTo>
                    <a:cubicBezTo>
                      <a:pt x="61" y="18"/>
                      <a:pt x="57" y="43"/>
                      <a:pt x="46" y="44"/>
                    </a:cubicBezTo>
                    <a:cubicBezTo>
                      <a:pt x="44" y="44"/>
                      <a:pt x="44" y="43"/>
                      <a:pt x="45" y="41"/>
                    </a:cubicBezTo>
                    <a:cubicBezTo>
                      <a:pt x="46" y="38"/>
                      <a:pt x="48" y="35"/>
                      <a:pt x="50" y="32"/>
                    </a:cubicBezTo>
                    <a:cubicBezTo>
                      <a:pt x="54" y="26"/>
                      <a:pt x="60" y="18"/>
                      <a:pt x="59" y="10"/>
                    </a:cubicBezTo>
                    <a:cubicBezTo>
                      <a:pt x="58" y="2"/>
                      <a:pt x="49" y="0"/>
                      <a:pt x="41" y="0"/>
                    </a:cubicBezTo>
                    <a:cubicBezTo>
                      <a:pt x="33" y="0"/>
                      <a:pt x="24" y="2"/>
                      <a:pt x="23" y="10"/>
                    </a:cubicBezTo>
                    <a:cubicBezTo>
                      <a:pt x="22" y="18"/>
                      <a:pt x="28" y="26"/>
                      <a:pt x="33" y="32"/>
                    </a:cubicBezTo>
                    <a:cubicBezTo>
                      <a:pt x="35" y="35"/>
                      <a:pt x="37" y="38"/>
                      <a:pt x="38" y="41"/>
                    </a:cubicBezTo>
                    <a:cubicBezTo>
                      <a:pt x="38" y="43"/>
                      <a:pt x="39" y="44"/>
                      <a:pt x="36" y="44"/>
                    </a:cubicBezTo>
                    <a:cubicBezTo>
                      <a:pt x="25" y="43"/>
                      <a:pt x="21" y="18"/>
                      <a:pt x="8" y="26"/>
                    </a:cubicBezTo>
                    <a:cubicBezTo>
                      <a:pt x="0" y="31"/>
                      <a:pt x="0" y="46"/>
                      <a:pt x="2" y="54"/>
                    </a:cubicBezTo>
                    <a:cubicBezTo>
                      <a:pt x="4" y="59"/>
                      <a:pt x="7" y="63"/>
                      <a:pt x="11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73"/>
              <p:cNvSpPr>
                <a:spLocks/>
              </p:cNvSpPr>
              <p:nvPr/>
            </p:nvSpPr>
            <p:spPr bwMode="auto">
              <a:xfrm>
                <a:off x="2732338" y="1652379"/>
                <a:ext cx="318607" cy="339439"/>
              </a:xfrm>
              <a:custGeom>
                <a:avLst/>
                <a:gdLst>
                  <a:gd name="T0" fmla="*/ 59 w 72"/>
                  <a:gd name="T1" fmla="*/ 53 h 77"/>
                  <a:gd name="T2" fmla="*/ 64 w 72"/>
                  <a:gd name="T3" fmla="*/ 50 h 77"/>
                  <a:gd name="T4" fmla="*/ 71 w 72"/>
                  <a:gd name="T5" fmla="*/ 48 h 77"/>
                  <a:gd name="T6" fmla="*/ 71 w 72"/>
                  <a:gd name="T7" fmla="*/ 38 h 77"/>
                  <a:gd name="T8" fmla="*/ 70 w 72"/>
                  <a:gd name="T9" fmla="*/ 22 h 77"/>
                  <a:gd name="T10" fmla="*/ 53 w 72"/>
                  <a:gd name="T11" fmla="*/ 36 h 77"/>
                  <a:gd name="T12" fmla="*/ 48 w 72"/>
                  <a:gd name="T13" fmla="*/ 42 h 77"/>
                  <a:gd name="T14" fmla="*/ 48 w 72"/>
                  <a:gd name="T15" fmla="*/ 36 h 77"/>
                  <a:gd name="T16" fmla="*/ 54 w 72"/>
                  <a:gd name="T17" fmla="*/ 25 h 77"/>
                  <a:gd name="T18" fmla="*/ 49 w 72"/>
                  <a:gd name="T19" fmla="*/ 15 h 77"/>
                  <a:gd name="T20" fmla="*/ 36 w 72"/>
                  <a:gd name="T21" fmla="*/ 0 h 77"/>
                  <a:gd name="T22" fmla="*/ 36 w 72"/>
                  <a:gd name="T23" fmla="*/ 0 h 77"/>
                  <a:gd name="T24" fmla="*/ 36 w 72"/>
                  <a:gd name="T25" fmla="*/ 0 h 77"/>
                  <a:gd name="T26" fmla="*/ 36 w 72"/>
                  <a:gd name="T27" fmla="*/ 0 h 77"/>
                  <a:gd name="T28" fmla="*/ 36 w 72"/>
                  <a:gd name="T29" fmla="*/ 0 h 77"/>
                  <a:gd name="T30" fmla="*/ 23 w 72"/>
                  <a:gd name="T31" fmla="*/ 15 h 77"/>
                  <a:gd name="T32" fmla="*/ 18 w 72"/>
                  <a:gd name="T33" fmla="*/ 25 h 77"/>
                  <a:gd name="T34" fmla="*/ 23 w 72"/>
                  <a:gd name="T35" fmla="*/ 36 h 77"/>
                  <a:gd name="T36" fmla="*/ 24 w 72"/>
                  <a:gd name="T37" fmla="*/ 42 h 77"/>
                  <a:gd name="T38" fmla="*/ 18 w 72"/>
                  <a:gd name="T39" fmla="*/ 36 h 77"/>
                  <a:gd name="T40" fmla="*/ 2 w 72"/>
                  <a:gd name="T41" fmla="*/ 22 h 77"/>
                  <a:gd name="T42" fmla="*/ 0 w 72"/>
                  <a:gd name="T43" fmla="*/ 38 h 77"/>
                  <a:gd name="T44" fmla="*/ 1 w 72"/>
                  <a:gd name="T45" fmla="*/ 48 h 77"/>
                  <a:gd name="T46" fmla="*/ 7 w 72"/>
                  <a:gd name="T47" fmla="*/ 50 h 77"/>
                  <a:gd name="T48" fmla="*/ 12 w 72"/>
                  <a:gd name="T49" fmla="*/ 53 h 77"/>
                  <a:gd name="T50" fmla="*/ 11 w 72"/>
                  <a:gd name="T51" fmla="*/ 56 h 77"/>
                  <a:gd name="T52" fmla="*/ 0 w 72"/>
                  <a:gd name="T53" fmla="*/ 53 h 77"/>
                  <a:gd name="T54" fmla="*/ 16 w 72"/>
                  <a:gd name="T55" fmla="*/ 75 h 77"/>
                  <a:gd name="T56" fmla="*/ 24 w 72"/>
                  <a:gd name="T57" fmla="*/ 74 h 77"/>
                  <a:gd name="T58" fmla="*/ 31 w 72"/>
                  <a:gd name="T59" fmla="*/ 69 h 77"/>
                  <a:gd name="T60" fmla="*/ 34 w 72"/>
                  <a:gd name="T61" fmla="*/ 68 h 77"/>
                  <a:gd name="T62" fmla="*/ 34 w 72"/>
                  <a:gd name="T63" fmla="*/ 65 h 77"/>
                  <a:gd name="T64" fmla="*/ 36 w 72"/>
                  <a:gd name="T65" fmla="*/ 34 h 77"/>
                  <a:gd name="T66" fmla="*/ 38 w 72"/>
                  <a:gd name="T67" fmla="*/ 65 h 77"/>
                  <a:gd name="T68" fmla="*/ 38 w 72"/>
                  <a:gd name="T69" fmla="*/ 68 h 77"/>
                  <a:gd name="T70" fmla="*/ 40 w 72"/>
                  <a:gd name="T71" fmla="*/ 69 h 77"/>
                  <a:gd name="T72" fmla="*/ 47 w 72"/>
                  <a:gd name="T73" fmla="*/ 74 h 77"/>
                  <a:gd name="T74" fmla="*/ 55 w 72"/>
                  <a:gd name="T75" fmla="*/ 75 h 77"/>
                  <a:gd name="T76" fmla="*/ 71 w 72"/>
                  <a:gd name="T77" fmla="*/ 53 h 77"/>
                  <a:gd name="T78" fmla="*/ 60 w 72"/>
                  <a:gd name="T79" fmla="*/ 56 h 77"/>
                  <a:gd name="T80" fmla="*/ 59 w 72"/>
                  <a:gd name="T81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77">
                    <a:moveTo>
                      <a:pt x="59" y="53"/>
                    </a:moveTo>
                    <a:cubicBezTo>
                      <a:pt x="61" y="51"/>
                      <a:pt x="63" y="51"/>
                      <a:pt x="64" y="50"/>
                    </a:cubicBezTo>
                    <a:cubicBezTo>
                      <a:pt x="66" y="49"/>
                      <a:pt x="69" y="49"/>
                      <a:pt x="71" y="48"/>
                    </a:cubicBezTo>
                    <a:cubicBezTo>
                      <a:pt x="71" y="45"/>
                      <a:pt x="72" y="42"/>
                      <a:pt x="71" y="38"/>
                    </a:cubicBezTo>
                    <a:cubicBezTo>
                      <a:pt x="71" y="33"/>
                      <a:pt x="70" y="28"/>
                      <a:pt x="70" y="22"/>
                    </a:cubicBezTo>
                    <a:cubicBezTo>
                      <a:pt x="63" y="26"/>
                      <a:pt x="56" y="28"/>
                      <a:pt x="53" y="36"/>
                    </a:cubicBezTo>
                    <a:cubicBezTo>
                      <a:pt x="53" y="38"/>
                      <a:pt x="51" y="43"/>
                      <a:pt x="48" y="42"/>
                    </a:cubicBezTo>
                    <a:cubicBezTo>
                      <a:pt x="46" y="40"/>
                      <a:pt x="47" y="37"/>
                      <a:pt x="48" y="36"/>
                    </a:cubicBezTo>
                    <a:cubicBezTo>
                      <a:pt x="51" y="32"/>
                      <a:pt x="54" y="30"/>
                      <a:pt x="54" y="25"/>
                    </a:cubicBezTo>
                    <a:cubicBezTo>
                      <a:pt x="54" y="21"/>
                      <a:pt x="51" y="18"/>
                      <a:pt x="49" y="15"/>
                    </a:cubicBezTo>
                    <a:cubicBezTo>
                      <a:pt x="45" y="10"/>
                      <a:pt x="40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6"/>
                      <a:pt x="27" y="10"/>
                      <a:pt x="23" y="15"/>
                    </a:cubicBezTo>
                    <a:cubicBezTo>
                      <a:pt x="20" y="18"/>
                      <a:pt x="18" y="21"/>
                      <a:pt x="18" y="25"/>
                    </a:cubicBezTo>
                    <a:cubicBezTo>
                      <a:pt x="18" y="30"/>
                      <a:pt x="21" y="32"/>
                      <a:pt x="23" y="36"/>
                    </a:cubicBezTo>
                    <a:cubicBezTo>
                      <a:pt x="24" y="37"/>
                      <a:pt x="26" y="40"/>
                      <a:pt x="24" y="42"/>
                    </a:cubicBezTo>
                    <a:cubicBezTo>
                      <a:pt x="21" y="43"/>
                      <a:pt x="19" y="38"/>
                      <a:pt x="18" y="36"/>
                    </a:cubicBezTo>
                    <a:cubicBezTo>
                      <a:pt x="16" y="28"/>
                      <a:pt x="9" y="26"/>
                      <a:pt x="2" y="22"/>
                    </a:cubicBezTo>
                    <a:cubicBezTo>
                      <a:pt x="2" y="28"/>
                      <a:pt x="1" y="33"/>
                      <a:pt x="0" y="38"/>
                    </a:cubicBezTo>
                    <a:cubicBezTo>
                      <a:pt x="0" y="42"/>
                      <a:pt x="0" y="45"/>
                      <a:pt x="1" y="48"/>
                    </a:cubicBezTo>
                    <a:cubicBezTo>
                      <a:pt x="3" y="49"/>
                      <a:pt x="5" y="49"/>
                      <a:pt x="7" y="50"/>
                    </a:cubicBezTo>
                    <a:cubicBezTo>
                      <a:pt x="9" y="51"/>
                      <a:pt x="11" y="51"/>
                      <a:pt x="12" y="53"/>
                    </a:cubicBezTo>
                    <a:cubicBezTo>
                      <a:pt x="14" y="54"/>
                      <a:pt x="14" y="57"/>
                      <a:pt x="11" y="56"/>
                    </a:cubicBezTo>
                    <a:cubicBezTo>
                      <a:pt x="8" y="56"/>
                      <a:pt x="4" y="52"/>
                      <a:pt x="0" y="53"/>
                    </a:cubicBezTo>
                    <a:cubicBezTo>
                      <a:pt x="2" y="62"/>
                      <a:pt x="7" y="71"/>
                      <a:pt x="16" y="75"/>
                    </a:cubicBezTo>
                    <a:cubicBezTo>
                      <a:pt x="20" y="77"/>
                      <a:pt x="21" y="76"/>
                      <a:pt x="24" y="74"/>
                    </a:cubicBezTo>
                    <a:cubicBezTo>
                      <a:pt x="27" y="72"/>
                      <a:pt x="28" y="70"/>
                      <a:pt x="31" y="69"/>
                    </a:cubicBezTo>
                    <a:cubicBezTo>
                      <a:pt x="33" y="69"/>
                      <a:pt x="34" y="70"/>
                      <a:pt x="34" y="68"/>
                    </a:cubicBezTo>
                    <a:cubicBezTo>
                      <a:pt x="34" y="67"/>
                      <a:pt x="34" y="66"/>
                      <a:pt x="34" y="65"/>
                    </a:cubicBezTo>
                    <a:cubicBezTo>
                      <a:pt x="35" y="53"/>
                      <a:pt x="35" y="46"/>
                      <a:pt x="36" y="34"/>
                    </a:cubicBezTo>
                    <a:cubicBezTo>
                      <a:pt x="36" y="46"/>
                      <a:pt x="37" y="53"/>
                      <a:pt x="38" y="65"/>
                    </a:cubicBezTo>
                    <a:cubicBezTo>
                      <a:pt x="38" y="66"/>
                      <a:pt x="38" y="67"/>
                      <a:pt x="38" y="68"/>
                    </a:cubicBezTo>
                    <a:cubicBezTo>
                      <a:pt x="38" y="70"/>
                      <a:pt x="39" y="69"/>
                      <a:pt x="40" y="69"/>
                    </a:cubicBezTo>
                    <a:cubicBezTo>
                      <a:pt x="43" y="70"/>
                      <a:pt x="45" y="72"/>
                      <a:pt x="47" y="74"/>
                    </a:cubicBezTo>
                    <a:cubicBezTo>
                      <a:pt x="50" y="76"/>
                      <a:pt x="52" y="77"/>
                      <a:pt x="55" y="75"/>
                    </a:cubicBezTo>
                    <a:cubicBezTo>
                      <a:pt x="65" y="71"/>
                      <a:pt x="70" y="62"/>
                      <a:pt x="71" y="53"/>
                    </a:cubicBezTo>
                    <a:cubicBezTo>
                      <a:pt x="68" y="52"/>
                      <a:pt x="64" y="56"/>
                      <a:pt x="60" y="56"/>
                    </a:cubicBezTo>
                    <a:cubicBezTo>
                      <a:pt x="58" y="57"/>
                      <a:pt x="58" y="54"/>
                      <a:pt x="59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Rectangle 174"/>
              <p:cNvSpPr>
                <a:spLocks/>
              </p:cNvSpPr>
              <p:nvPr/>
            </p:nvSpPr>
            <p:spPr bwMode="auto">
              <a:xfrm>
                <a:off x="2878162" y="1966084"/>
                <a:ext cx="22057" cy="10538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Freeform: Shape 175"/>
              <p:cNvSpPr>
                <a:spLocks/>
              </p:cNvSpPr>
              <p:nvPr/>
            </p:nvSpPr>
            <p:spPr bwMode="auto">
              <a:xfrm>
                <a:off x="5920861" y="1413423"/>
                <a:ext cx="30635" cy="162980"/>
              </a:xfrm>
              <a:custGeom>
                <a:avLst/>
                <a:gdLst>
                  <a:gd name="T0" fmla="*/ 7 w 7"/>
                  <a:gd name="T1" fmla="*/ 1 h 37"/>
                  <a:gd name="T2" fmla="*/ 4 w 7"/>
                  <a:gd name="T3" fmla="*/ 0 h 37"/>
                  <a:gd name="T4" fmla="*/ 4 w 7"/>
                  <a:gd name="T5" fmla="*/ 0 h 37"/>
                  <a:gd name="T6" fmla="*/ 0 w 7"/>
                  <a:gd name="T7" fmla="*/ 1 h 37"/>
                  <a:gd name="T8" fmla="*/ 0 w 7"/>
                  <a:gd name="T9" fmla="*/ 37 h 37"/>
                  <a:gd name="T10" fmla="*/ 7 w 7"/>
                  <a:gd name="T11" fmla="*/ 37 h 37"/>
                  <a:gd name="T12" fmla="*/ 7 w 7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7" y="1"/>
                    </a:move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" y="37"/>
                      <a:pt x="7" y="37"/>
                      <a:pt x="7" y="37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Freeform: Shape 176"/>
              <p:cNvSpPr>
                <a:spLocks/>
              </p:cNvSpPr>
              <p:nvPr/>
            </p:nvSpPr>
            <p:spPr bwMode="auto">
              <a:xfrm>
                <a:off x="5920861" y="1192849"/>
                <a:ext cx="30635" cy="22057"/>
              </a:xfrm>
              <a:custGeom>
                <a:avLst/>
                <a:gdLst>
                  <a:gd name="T0" fmla="*/ 5 w 7"/>
                  <a:gd name="T1" fmla="*/ 5 h 5"/>
                  <a:gd name="T2" fmla="*/ 5 w 7"/>
                  <a:gd name="T3" fmla="*/ 5 h 5"/>
                  <a:gd name="T4" fmla="*/ 7 w 7"/>
                  <a:gd name="T5" fmla="*/ 5 h 5"/>
                  <a:gd name="T6" fmla="*/ 7 w 7"/>
                  <a:gd name="T7" fmla="*/ 0 h 5"/>
                  <a:gd name="T8" fmla="*/ 0 w 7"/>
                  <a:gd name="T9" fmla="*/ 0 h 5"/>
                  <a:gd name="T10" fmla="*/ 0 w 7"/>
                  <a:gd name="T11" fmla="*/ 5 h 5"/>
                  <a:gd name="T12" fmla="*/ 5 w 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Freeform: Shape 177"/>
              <p:cNvSpPr>
                <a:spLocks/>
              </p:cNvSpPr>
              <p:nvPr/>
            </p:nvSpPr>
            <p:spPr bwMode="auto">
              <a:xfrm>
                <a:off x="5788517" y="1223484"/>
                <a:ext cx="305128" cy="220574"/>
              </a:xfrm>
              <a:custGeom>
                <a:avLst/>
                <a:gdLst>
                  <a:gd name="T0" fmla="*/ 37 w 69"/>
                  <a:gd name="T1" fmla="*/ 0 h 50"/>
                  <a:gd name="T2" fmla="*/ 35 w 69"/>
                  <a:gd name="T3" fmla="*/ 0 h 50"/>
                  <a:gd name="T4" fmla="*/ 35 w 69"/>
                  <a:gd name="T5" fmla="*/ 0 h 50"/>
                  <a:gd name="T6" fmla="*/ 30 w 69"/>
                  <a:gd name="T7" fmla="*/ 0 h 50"/>
                  <a:gd name="T8" fmla="*/ 1 w 69"/>
                  <a:gd name="T9" fmla="*/ 33 h 50"/>
                  <a:gd name="T10" fmla="*/ 3 w 69"/>
                  <a:gd name="T11" fmla="*/ 46 h 50"/>
                  <a:gd name="T12" fmla="*/ 4 w 69"/>
                  <a:gd name="T13" fmla="*/ 48 h 50"/>
                  <a:gd name="T14" fmla="*/ 6 w 69"/>
                  <a:gd name="T15" fmla="*/ 46 h 50"/>
                  <a:gd name="T16" fmla="*/ 14 w 69"/>
                  <a:gd name="T17" fmla="*/ 40 h 50"/>
                  <a:gd name="T18" fmla="*/ 15 w 69"/>
                  <a:gd name="T19" fmla="*/ 40 h 50"/>
                  <a:gd name="T20" fmla="*/ 23 w 69"/>
                  <a:gd name="T21" fmla="*/ 46 h 50"/>
                  <a:gd name="T22" fmla="*/ 24 w 69"/>
                  <a:gd name="T23" fmla="*/ 48 h 50"/>
                  <a:gd name="T24" fmla="*/ 25 w 69"/>
                  <a:gd name="T25" fmla="*/ 46 h 50"/>
                  <a:gd name="T26" fmla="*/ 30 w 69"/>
                  <a:gd name="T27" fmla="*/ 42 h 50"/>
                  <a:gd name="T28" fmla="*/ 34 w 69"/>
                  <a:gd name="T29" fmla="*/ 41 h 50"/>
                  <a:gd name="T30" fmla="*/ 34 w 69"/>
                  <a:gd name="T31" fmla="*/ 41 h 50"/>
                  <a:gd name="T32" fmla="*/ 37 w 69"/>
                  <a:gd name="T33" fmla="*/ 42 h 50"/>
                  <a:gd name="T34" fmla="*/ 43 w 69"/>
                  <a:gd name="T35" fmla="*/ 47 h 50"/>
                  <a:gd name="T36" fmla="*/ 44 w 69"/>
                  <a:gd name="T37" fmla="*/ 48 h 50"/>
                  <a:gd name="T38" fmla="*/ 45 w 69"/>
                  <a:gd name="T39" fmla="*/ 47 h 50"/>
                  <a:gd name="T40" fmla="*/ 54 w 69"/>
                  <a:gd name="T41" fmla="*/ 41 h 50"/>
                  <a:gd name="T42" fmla="*/ 54 w 69"/>
                  <a:gd name="T43" fmla="*/ 41 h 50"/>
                  <a:gd name="T44" fmla="*/ 62 w 69"/>
                  <a:gd name="T45" fmla="*/ 47 h 50"/>
                  <a:gd name="T46" fmla="*/ 63 w 69"/>
                  <a:gd name="T47" fmla="*/ 49 h 50"/>
                  <a:gd name="T48" fmla="*/ 64 w 69"/>
                  <a:gd name="T49" fmla="*/ 50 h 50"/>
                  <a:gd name="T50" fmla="*/ 64 w 69"/>
                  <a:gd name="T51" fmla="*/ 49 h 50"/>
                  <a:gd name="T52" fmla="*/ 65 w 69"/>
                  <a:gd name="T53" fmla="*/ 47 h 50"/>
                  <a:gd name="T54" fmla="*/ 68 w 69"/>
                  <a:gd name="T55" fmla="*/ 35 h 50"/>
                  <a:gd name="T56" fmla="*/ 37 w 69"/>
                  <a:gd name="T5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" h="50">
                    <a:moveTo>
                      <a:pt x="37" y="0"/>
                    </a:moveTo>
                    <a:cubicBezTo>
                      <a:pt x="37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0"/>
                      <a:pt x="32" y="0"/>
                      <a:pt x="30" y="0"/>
                    </a:cubicBezTo>
                    <a:cubicBezTo>
                      <a:pt x="14" y="2"/>
                      <a:pt x="1" y="16"/>
                      <a:pt x="1" y="33"/>
                    </a:cubicBezTo>
                    <a:cubicBezTo>
                      <a:pt x="0" y="38"/>
                      <a:pt x="1" y="42"/>
                      <a:pt x="3" y="46"/>
                    </a:cubicBezTo>
                    <a:cubicBezTo>
                      <a:pt x="3" y="47"/>
                      <a:pt x="4" y="48"/>
                      <a:pt x="4" y="48"/>
                    </a:cubicBezTo>
                    <a:cubicBezTo>
                      <a:pt x="5" y="48"/>
                      <a:pt x="5" y="47"/>
                      <a:pt x="6" y="46"/>
                    </a:cubicBezTo>
                    <a:cubicBezTo>
                      <a:pt x="7" y="43"/>
                      <a:pt x="11" y="40"/>
                      <a:pt x="14" y="40"/>
                    </a:cubicBezTo>
                    <a:cubicBezTo>
                      <a:pt x="14" y="40"/>
                      <a:pt x="15" y="40"/>
                      <a:pt x="15" y="40"/>
                    </a:cubicBezTo>
                    <a:cubicBezTo>
                      <a:pt x="18" y="41"/>
                      <a:pt x="22" y="43"/>
                      <a:pt x="23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6" y="44"/>
                      <a:pt x="28" y="42"/>
                      <a:pt x="30" y="42"/>
                    </a:cubicBezTo>
                    <a:cubicBezTo>
                      <a:pt x="31" y="41"/>
                      <a:pt x="33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6" y="41"/>
                      <a:pt x="37" y="42"/>
                    </a:cubicBezTo>
                    <a:cubicBezTo>
                      <a:pt x="40" y="42"/>
                      <a:pt x="42" y="44"/>
                      <a:pt x="43" y="47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5" y="47"/>
                    </a:cubicBezTo>
                    <a:cubicBezTo>
                      <a:pt x="47" y="44"/>
                      <a:pt x="50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8" y="41"/>
                      <a:pt x="61" y="44"/>
                      <a:pt x="62" y="47"/>
                    </a:cubicBezTo>
                    <a:cubicBezTo>
                      <a:pt x="63" y="48"/>
                      <a:pt x="63" y="49"/>
                      <a:pt x="63" y="49"/>
                    </a:cubicBezTo>
                    <a:cubicBezTo>
                      <a:pt x="63" y="50"/>
                      <a:pt x="63" y="50"/>
                      <a:pt x="64" y="50"/>
                    </a:cubicBezTo>
                    <a:cubicBezTo>
                      <a:pt x="64" y="50"/>
                      <a:pt x="64" y="50"/>
                      <a:pt x="64" y="49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7" y="44"/>
                      <a:pt x="68" y="39"/>
                      <a:pt x="68" y="35"/>
                    </a:cubicBezTo>
                    <a:cubicBezTo>
                      <a:pt x="69" y="17"/>
                      <a:pt x="55" y="2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Freeform: Shape 178"/>
              <p:cNvSpPr>
                <a:spLocks/>
              </p:cNvSpPr>
              <p:nvPr/>
            </p:nvSpPr>
            <p:spPr bwMode="auto">
              <a:xfrm>
                <a:off x="4601092" y="4491660"/>
                <a:ext cx="118865" cy="84553"/>
              </a:xfrm>
              <a:custGeom>
                <a:avLst/>
                <a:gdLst>
                  <a:gd name="T0" fmla="*/ 17 w 27"/>
                  <a:gd name="T1" fmla="*/ 5 h 19"/>
                  <a:gd name="T2" fmla="*/ 24 w 27"/>
                  <a:gd name="T3" fmla="*/ 1 h 19"/>
                  <a:gd name="T4" fmla="*/ 27 w 27"/>
                  <a:gd name="T5" fmla="*/ 0 h 19"/>
                  <a:gd name="T6" fmla="*/ 16 w 27"/>
                  <a:gd name="T7" fmla="*/ 1 h 19"/>
                  <a:gd name="T8" fmla="*/ 9 w 27"/>
                  <a:gd name="T9" fmla="*/ 7 h 19"/>
                  <a:gd name="T10" fmla="*/ 5 w 27"/>
                  <a:gd name="T11" fmla="*/ 12 h 19"/>
                  <a:gd name="T12" fmla="*/ 0 w 27"/>
                  <a:gd name="T13" fmla="*/ 19 h 19"/>
                  <a:gd name="T14" fmla="*/ 9 w 27"/>
                  <a:gd name="T15" fmla="*/ 15 h 19"/>
                  <a:gd name="T16" fmla="*/ 17 w 27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9">
                    <a:moveTo>
                      <a:pt x="17" y="5"/>
                    </a:moveTo>
                    <a:cubicBezTo>
                      <a:pt x="19" y="4"/>
                      <a:pt x="21" y="2"/>
                      <a:pt x="24" y="1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3" y="0"/>
                      <a:pt x="19" y="0"/>
                      <a:pt x="16" y="1"/>
                    </a:cubicBezTo>
                    <a:cubicBezTo>
                      <a:pt x="13" y="2"/>
                      <a:pt x="10" y="4"/>
                      <a:pt x="9" y="7"/>
                    </a:cubicBezTo>
                    <a:cubicBezTo>
                      <a:pt x="7" y="9"/>
                      <a:pt x="6" y="11"/>
                      <a:pt x="5" y="12"/>
                    </a:cubicBezTo>
                    <a:cubicBezTo>
                      <a:pt x="4" y="15"/>
                      <a:pt x="3" y="18"/>
                      <a:pt x="0" y="19"/>
                    </a:cubicBezTo>
                    <a:cubicBezTo>
                      <a:pt x="3" y="19"/>
                      <a:pt x="7" y="17"/>
                      <a:pt x="9" y="15"/>
                    </a:cubicBezTo>
                    <a:cubicBezTo>
                      <a:pt x="13" y="12"/>
                      <a:pt x="15" y="9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Freeform: Shape 179"/>
              <p:cNvSpPr>
                <a:spLocks/>
              </p:cNvSpPr>
              <p:nvPr/>
            </p:nvSpPr>
            <p:spPr bwMode="auto">
              <a:xfrm>
                <a:off x="4609670" y="4491660"/>
                <a:ext cx="154402" cy="106611"/>
              </a:xfrm>
              <a:custGeom>
                <a:avLst/>
                <a:gdLst>
                  <a:gd name="T0" fmla="*/ 23 w 35"/>
                  <a:gd name="T1" fmla="*/ 3 h 24"/>
                  <a:gd name="T2" fmla="*/ 14 w 35"/>
                  <a:gd name="T3" fmla="*/ 11 h 24"/>
                  <a:gd name="T4" fmla="*/ 8 w 35"/>
                  <a:gd name="T5" fmla="*/ 17 h 24"/>
                  <a:gd name="T6" fmla="*/ 0 w 35"/>
                  <a:gd name="T7" fmla="*/ 20 h 24"/>
                  <a:gd name="T8" fmla="*/ 19 w 35"/>
                  <a:gd name="T9" fmla="*/ 20 h 24"/>
                  <a:gd name="T10" fmla="*/ 30 w 35"/>
                  <a:gd name="T11" fmla="*/ 6 h 24"/>
                  <a:gd name="T12" fmla="*/ 33 w 35"/>
                  <a:gd name="T13" fmla="*/ 2 h 24"/>
                  <a:gd name="T14" fmla="*/ 35 w 35"/>
                  <a:gd name="T15" fmla="*/ 1 h 24"/>
                  <a:gd name="T16" fmla="*/ 23 w 35"/>
                  <a:gd name="T1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23" y="3"/>
                    </a:moveTo>
                    <a:cubicBezTo>
                      <a:pt x="19" y="5"/>
                      <a:pt x="17" y="7"/>
                      <a:pt x="14" y="11"/>
                    </a:cubicBezTo>
                    <a:cubicBezTo>
                      <a:pt x="12" y="13"/>
                      <a:pt x="10" y="16"/>
                      <a:pt x="8" y="17"/>
                    </a:cubicBezTo>
                    <a:cubicBezTo>
                      <a:pt x="5" y="19"/>
                      <a:pt x="3" y="20"/>
                      <a:pt x="0" y="20"/>
                    </a:cubicBezTo>
                    <a:cubicBezTo>
                      <a:pt x="6" y="24"/>
                      <a:pt x="13" y="24"/>
                      <a:pt x="19" y="20"/>
                    </a:cubicBezTo>
                    <a:cubicBezTo>
                      <a:pt x="25" y="17"/>
                      <a:pt x="27" y="12"/>
                      <a:pt x="30" y="6"/>
                    </a:cubicBezTo>
                    <a:cubicBezTo>
                      <a:pt x="31" y="5"/>
                      <a:pt x="32" y="3"/>
                      <a:pt x="33" y="2"/>
                    </a:cubicBezTo>
                    <a:cubicBezTo>
                      <a:pt x="34" y="2"/>
                      <a:pt x="35" y="1"/>
                      <a:pt x="35" y="1"/>
                    </a:cubicBezTo>
                    <a:cubicBezTo>
                      <a:pt x="31" y="0"/>
                      <a:pt x="27" y="1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Freeform: Shape 180"/>
              <p:cNvSpPr>
                <a:spLocks/>
              </p:cNvSpPr>
              <p:nvPr/>
            </p:nvSpPr>
            <p:spPr bwMode="auto">
              <a:xfrm>
                <a:off x="4601092" y="4403430"/>
                <a:ext cx="101709" cy="71074"/>
              </a:xfrm>
              <a:custGeom>
                <a:avLst/>
                <a:gdLst>
                  <a:gd name="T0" fmla="*/ 8 w 23"/>
                  <a:gd name="T1" fmla="*/ 6 h 16"/>
                  <a:gd name="T2" fmla="*/ 5 w 23"/>
                  <a:gd name="T3" fmla="*/ 11 h 16"/>
                  <a:gd name="T4" fmla="*/ 0 w 23"/>
                  <a:gd name="T5" fmla="*/ 16 h 16"/>
                  <a:gd name="T6" fmla="*/ 8 w 23"/>
                  <a:gd name="T7" fmla="*/ 13 h 16"/>
                  <a:gd name="T8" fmla="*/ 15 w 23"/>
                  <a:gd name="T9" fmla="*/ 5 h 16"/>
                  <a:gd name="T10" fmla="*/ 20 w 23"/>
                  <a:gd name="T11" fmla="*/ 1 h 16"/>
                  <a:gd name="T12" fmla="*/ 23 w 23"/>
                  <a:gd name="T13" fmla="*/ 0 h 16"/>
                  <a:gd name="T14" fmla="*/ 14 w 23"/>
                  <a:gd name="T15" fmla="*/ 1 h 16"/>
                  <a:gd name="T16" fmla="*/ 8 w 2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8" y="6"/>
                    </a:moveTo>
                    <a:cubicBezTo>
                      <a:pt x="6" y="8"/>
                      <a:pt x="6" y="9"/>
                      <a:pt x="5" y="11"/>
                    </a:cubicBezTo>
                    <a:cubicBezTo>
                      <a:pt x="4" y="13"/>
                      <a:pt x="2" y="15"/>
                      <a:pt x="0" y="16"/>
                    </a:cubicBezTo>
                    <a:cubicBezTo>
                      <a:pt x="3" y="16"/>
                      <a:pt x="6" y="15"/>
                      <a:pt x="8" y="13"/>
                    </a:cubicBezTo>
                    <a:cubicBezTo>
                      <a:pt x="11" y="11"/>
                      <a:pt x="13" y="7"/>
                      <a:pt x="15" y="5"/>
                    </a:cubicBezTo>
                    <a:cubicBezTo>
                      <a:pt x="17" y="3"/>
                      <a:pt x="18" y="2"/>
                      <a:pt x="20" y="1"/>
                    </a:cubicBezTo>
                    <a:cubicBezTo>
                      <a:pt x="21" y="1"/>
                      <a:pt x="22" y="0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9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Freeform: Shape 181"/>
              <p:cNvSpPr>
                <a:spLocks/>
              </p:cNvSpPr>
              <p:nvPr/>
            </p:nvSpPr>
            <p:spPr bwMode="auto">
              <a:xfrm>
                <a:off x="4609670" y="4403430"/>
                <a:ext cx="132345" cy="93131"/>
              </a:xfrm>
              <a:custGeom>
                <a:avLst/>
                <a:gdLst>
                  <a:gd name="T0" fmla="*/ 28 w 30"/>
                  <a:gd name="T1" fmla="*/ 2 h 21"/>
                  <a:gd name="T2" fmla="*/ 30 w 30"/>
                  <a:gd name="T3" fmla="*/ 1 h 21"/>
                  <a:gd name="T4" fmla="*/ 19 w 30"/>
                  <a:gd name="T5" fmla="*/ 2 h 21"/>
                  <a:gd name="T6" fmla="*/ 12 w 30"/>
                  <a:gd name="T7" fmla="*/ 9 h 21"/>
                  <a:gd name="T8" fmla="*/ 6 w 30"/>
                  <a:gd name="T9" fmla="*/ 15 h 21"/>
                  <a:gd name="T10" fmla="*/ 0 w 30"/>
                  <a:gd name="T11" fmla="*/ 18 h 21"/>
                  <a:gd name="T12" fmla="*/ 16 w 30"/>
                  <a:gd name="T13" fmla="*/ 17 h 21"/>
                  <a:gd name="T14" fmla="*/ 25 w 30"/>
                  <a:gd name="T15" fmla="*/ 6 h 21"/>
                  <a:gd name="T16" fmla="*/ 28 w 30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28" y="2"/>
                    </a:moveTo>
                    <a:cubicBezTo>
                      <a:pt x="29" y="2"/>
                      <a:pt x="30" y="1"/>
                      <a:pt x="30" y="1"/>
                    </a:cubicBezTo>
                    <a:cubicBezTo>
                      <a:pt x="26" y="0"/>
                      <a:pt x="23" y="1"/>
                      <a:pt x="19" y="2"/>
                    </a:cubicBezTo>
                    <a:cubicBezTo>
                      <a:pt x="16" y="4"/>
                      <a:pt x="14" y="6"/>
                      <a:pt x="12" y="9"/>
                    </a:cubicBezTo>
                    <a:cubicBezTo>
                      <a:pt x="10" y="11"/>
                      <a:pt x="9" y="14"/>
                      <a:pt x="6" y="15"/>
                    </a:cubicBezTo>
                    <a:cubicBezTo>
                      <a:pt x="5" y="16"/>
                      <a:pt x="2" y="17"/>
                      <a:pt x="0" y="18"/>
                    </a:cubicBezTo>
                    <a:cubicBezTo>
                      <a:pt x="5" y="21"/>
                      <a:pt x="11" y="21"/>
                      <a:pt x="16" y="17"/>
                    </a:cubicBezTo>
                    <a:cubicBezTo>
                      <a:pt x="21" y="15"/>
                      <a:pt x="23" y="10"/>
                      <a:pt x="25" y="6"/>
                    </a:cubicBezTo>
                    <a:cubicBezTo>
                      <a:pt x="26" y="4"/>
                      <a:pt x="27" y="3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Freeform: Shape 182"/>
              <p:cNvSpPr>
                <a:spLocks/>
              </p:cNvSpPr>
              <p:nvPr/>
            </p:nvSpPr>
            <p:spPr bwMode="auto">
              <a:xfrm>
                <a:off x="4472424" y="4491660"/>
                <a:ext cx="115189" cy="84553"/>
              </a:xfrm>
              <a:custGeom>
                <a:avLst/>
                <a:gdLst>
                  <a:gd name="T0" fmla="*/ 9 w 26"/>
                  <a:gd name="T1" fmla="*/ 5 h 19"/>
                  <a:gd name="T2" fmla="*/ 17 w 26"/>
                  <a:gd name="T3" fmla="*/ 15 h 19"/>
                  <a:gd name="T4" fmla="*/ 26 w 26"/>
                  <a:gd name="T5" fmla="*/ 19 h 19"/>
                  <a:gd name="T6" fmla="*/ 21 w 26"/>
                  <a:gd name="T7" fmla="*/ 12 h 19"/>
                  <a:gd name="T8" fmla="*/ 18 w 26"/>
                  <a:gd name="T9" fmla="*/ 7 h 19"/>
                  <a:gd name="T10" fmla="*/ 11 w 26"/>
                  <a:gd name="T11" fmla="*/ 1 h 19"/>
                  <a:gd name="T12" fmla="*/ 0 w 26"/>
                  <a:gd name="T13" fmla="*/ 0 h 19"/>
                  <a:gd name="T14" fmla="*/ 3 w 26"/>
                  <a:gd name="T15" fmla="*/ 1 h 19"/>
                  <a:gd name="T16" fmla="*/ 9 w 26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9">
                    <a:moveTo>
                      <a:pt x="9" y="5"/>
                    </a:moveTo>
                    <a:cubicBezTo>
                      <a:pt x="12" y="9"/>
                      <a:pt x="14" y="12"/>
                      <a:pt x="17" y="15"/>
                    </a:cubicBezTo>
                    <a:cubicBezTo>
                      <a:pt x="20" y="17"/>
                      <a:pt x="23" y="19"/>
                      <a:pt x="26" y="19"/>
                    </a:cubicBezTo>
                    <a:cubicBezTo>
                      <a:pt x="24" y="18"/>
                      <a:pt x="22" y="15"/>
                      <a:pt x="21" y="12"/>
                    </a:cubicBezTo>
                    <a:cubicBezTo>
                      <a:pt x="20" y="11"/>
                      <a:pt x="19" y="9"/>
                      <a:pt x="18" y="7"/>
                    </a:cubicBezTo>
                    <a:cubicBezTo>
                      <a:pt x="16" y="4"/>
                      <a:pt x="14" y="2"/>
                      <a:pt x="11" y="1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Freeform: Shape 183"/>
              <p:cNvSpPr>
                <a:spLocks/>
              </p:cNvSpPr>
              <p:nvPr/>
            </p:nvSpPr>
            <p:spPr bwMode="auto">
              <a:xfrm>
                <a:off x="4424633" y="4491660"/>
                <a:ext cx="154402" cy="106611"/>
              </a:xfrm>
              <a:custGeom>
                <a:avLst/>
                <a:gdLst>
                  <a:gd name="T0" fmla="*/ 6 w 35"/>
                  <a:gd name="T1" fmla="*/ 6 h 24"/>
                  <a:gd name="T2" fmla="*/ 16 w 35"/>
                  <a:gd name="T3" fmla="*/ 20 h 24"/>
                  <a:gd name="T4" fmla="*/ 35 w 35"/>
                  <a:gd name="T5" fmla="*/ 20 h 24"/>
                  <a:gd name="T6" fmla="*/ 28 w 35"/>
                  <a:gd name="T7" fmla="*/ 17 h 24"/>
                  <a:gd name="T8" fmla="*/ 21 w 35"/>
                  <a:gd name="T9" fmla="*/ 11 h 24"/>
                  <a:gd name="T10" fmla="*/ 13 w 35"/>
                  <a:gd name="T11" fmla="*/ 3 h 24"/>
                  <a:gd name="T12" fmla="*/ 0 w 35"/>
                  <a:gd name="T13" fmla="*/ 1 h 24"/>
                  <a:gd name="T14" fmla="*/ 2 w 35"/>
                  <a:gd name="T15" fmla="*/ 2 h 24"/>
                  <a:gd name="T16" fmla="*/ 6 w 35"/>
                  <a:gd name="T1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6" y="6"/>
                    </a:moveTo>
                    <a:cubicBezTo>
                      <a:pt x="9" y="12"/>
                      <a:pt x="11" y="17"/>
                      <a:pt x="16" y="20"/>
                    </a:cubicBezTo>
                    <a:cubicBezTo>
                      <a:pt x="22" y="24"/>
                      <a:pt x="30" y="24"/>
                      <a:pt x="35" y="20"/>
                    </a:cubicBezTo>
                    <a:cubicBezTo>
                      <a:pt x="33" y="20"/>
                      <a:pt x="30" y="19"/>
                      <a:pt x="28" y="17"/>
                    </a:cubicBezTo>
                    <a:cubicBezTo>
                      <a:pt x="25" y="16"/>
                      <a:pt x="23" y="13"/>
                      <a:pt x="21" y="11"/>
                    </a:cubicBezTo>
                    <a:cubicBezTo>
                      <a:pt x="19" y="7"/>
                      <a:pt x="16" y="5"/>
                      <a:pt x="13" y="3"/>
                    </a:cubicBezTo>
                    <a:cubicBezTo>
                      <a:pt x="9" y="1"/>
                      <a:pt x="4" y="0"/>
                      <a:pt x="0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Freeform: Shape 184"/>
              <p:cNvSpPr>
                <a:spLocks/>
              </p:cNvSpPr>
              <p:nvPr/>
            </p:nvSpPr>
            <p:spPr bwMode="auto">
              <a:xfrm>
                <a:off x="4485903" y="4403430"/>
                <a:ext cx="101709" cy="71074"/>
              </a:xfrm>
              <a:custGeom>
                <a:avLst/>
                <a:gdLst>
                  <a:gd name="T0" fmla="*/ 10 w 23"/>
                  <a:gd name="T1" fmla="*/ 1 h 16"/>
                  <a:gd name="T2" fmla="*/ 0 w 23"/>
                  <a:gd name="T3" fmla="*/ 0 h 16"/>
                  <a:gd name="T4" fmla="*/ 3 w 23"/>
                  <a:gd name="T5" fmla="*/ 1 h 16"/>
                  <a:gd name="T6" fmla="*/ 8 w 23"/>
                  <a:gd name="T7" fmla="*/ 5 h 16"/>
                  <a:gd name="T8" fmla="*/ 15 w 23"/>
                  <a:gd name="T9" fmla="*/ 13 h 16"/>
                  <a:gd name="T10" fmla="*/ 23 w 23"/>
                  <a:gd name="T11" fmla="*/ 16 h 16"/>
                  <a:gd name="T12" fmla="*/ 19 w 23"/>
                  <a:gd name="T13" fmla="*/ 11 h 16"/>
                  <a:gd name="T14" fmla="*/ 16 w 23"/>
                  <a:gd name="T15" fmla="*/ 6 h 16"/>
                  <a:gd name="T16" fmla="*/ 10 w 23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3"/>
                      <a:pt x="8" y="5"/>
                    </a:cubicBezTo>
                    <a:cubicBezTo>
                      <a:pt x="11" y="7"/>
                      <a:pt x="13" y="11"/>
                      <a:pt x="15" y="13"/>
                    </a:cubicBezTo>
                    <a:cubicBezTo>
                      <a:pt x="18" y="15"/>
                      <a:pt x="20" y="16"/>
                      <a:pt x="23" y="16"/>
                    </a:cubicBezTo>
                    <a:cubicBezTo>
                      <a:pt x="21" y="15"/>
                      <a:pt x="20" y="13"/>
                      <a:pt x="19" y="11"/>
                    </a:cubicBezTo>
                    <a:cubicBezTo>
                      <a:pt x="18" y="9"/>
                      <a:pt x="17" y="8"/>
                      <a:pt x="16" y="6"/>
                    </a:cubicBezTo>
                    <a:cubicBezTo>
                      <a:pt x="14" y="4"/>
                      <a:pt x="12" y="2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Freeform: Shape 185"/>
              <p:cNvSpPr>
                <a:spLocks/>
              </p:cNvSpPr>
              <p:nvPr/>
            </p:nvSpPr>
            <p:spPr bwMode="auto">
              <a:xfrm>
                <a:off x="4446690" y="4403430"/>
                <a:ext cx="132345" cy="93131"/>
              </a:xfrm>
              <a:custGeom>
                <a:avLst/>
                <a:gdLst>
                  <a:gd name="T0" fmla="*/ 0 w 30"/>
                  <a:gd name="T1" fmla="*/ 1 h 21"/>
                  <a:gd name="T2" fmla="*/ 2 w 30"/>
                  <a:gd name="T3" fmla="*/ 2 h 21"/>
                  <a:gd name="T4" fmla="*/ 5 w 30"/>
                  <a:gd name="T5" fmla="*/ 6 h 21"/>
                  <a:gd name="T6" fmla="*/ 14 w 30"/>
                  <a:gd name="T7" fmla="*/ 17 h 21"/>
                  <a:gd name="T8" fmla="*/ 30 w 30"/>
                  <a:gd name="T9" fmla="*/ 18 h 21"/>
                  <a:gd name="T10" fmla="*/ 24 w 30"/>
                  <a:gd name="T11" fmla="*/ 15 h 21"/>
                  <a:gd name="T12" fmla="*/ 18 w 30"/>
                  <a:gd name="T13" fmla="*/ 9 h 21"/>
                  <a:gd name="T14" fmla="*/ 11 w 30"/>
                  <a:gd name="T15" fmla="*/ 2 h 21"/>
                  <a:gd name="T16" fmla="*/ 0 w 30"/>
                  <a:gd name="T1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0" y="1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3" y="3"/>
                      <a:pt x="4" y="4"/>
                      <a:pt x="5" y="6"/>
                    </a:cubicBezTo>
                    <a:cubicBezTo>
                      <a:pt x="8" y="10"/>
                      <a:pt x="9" y="15"/>
                      <a:pt x="14" y="17"/>
                    </a:cubicBezTo>
                    <a:cubicBezTo>
                      <a:pt x="19" y="21"/>
                      <a:pt x="25" y="21"/>
                      <a:pt x="30" y="18"/>
                    </a:cubicBezTo>
                    <a:cubicBezTo>
                      <a:pt x="28" y="17"/>
                      <a:pt x="26" y="16"/>
                      <a:pt x="24" y="15"/>
                    </a:cubicBezTo>
                    <a:cubicBezTo>
                      <a:pt x="22" y="14"/>
                      <a:pt x="20" y="11"/>
                      <a:pt x="18" y="9"/>
                    </a:cubicBezTo>
                    <a:cubicBezTo>
                      <a:pt x="16" y="6"/>
                      <a:pt x="14" y="4"/>
                      <a:pt x="11" y="2"/>
                    </a:cubicBezTo>
                    <a:cubicBezTo>
                      <a:pt x="8" y="1"/>
                      <a:pt x="4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Freeform: Shape 186"/>
              <p:cNvSpPr>
                <a:spLocks/>
              </p:cNvSpPr>
              <p:nvPr/>
            </p:nvSpPr>
            <p:spPr bwMode="auto">
              <a:xfrm>
                <a:off x="4592514" y="4342160"/>
                <a:ext cx="56369" cy="113963"/>
              </a:xfrm>
              <a:custGeom>
                <a:avLst/>
                <a:gdLst>
                  <a:gd name="T0" fmla="*/ 9 w 13"/>
                  <a:gd name="T1" fmla="*/ 8 h 26"/>
                  <a:gd name="T2" fmla="*/ 2 w 13"/>
                  <a:gd name="T3" fmla="*/ 17 h 26"/>
                  <a:gd name="T4" fmla="*/ 1 w 13"/>
                  <a:gd name="T5" fmla="*/ 26 h 26"/>
                  <a:gd name="T6" fmla="*/ 5 w 13"/>
                  <a:gd name="T7" fmla="*/ 20 h 26"/>
                  <a:gd name="T8" fmla="*/ 9 w 13"/>
                  <a:gd name="T9" fmla="*/ 16 h 26"/>
                  <a:gd name="T10" fmla="*/ 12 w 13"/>
                  <a:gd name="T11" fmla="*/ 9 h 26"/>
                  <a:gd name="T12" fmla="*/ 11 w 13"/>
                  <a:gd name="T13" fmla="*/ 0 h 26"/>
                  <a:gd name="T14" fmla="*/ 11 w 13"/>
                  <a:gd name="T15" fmla="*/ 3 h 26"/>
                  <a:gd name="T16" fmla="*/ 9 w 13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6">
                    <a:moveTo>
                      <a:pt x="9" y="8"/>
                    </a:moveTo>
                    <a:cubicBezTo>
                      <a:pt x="6" y="11"/>
                      <a:pt x="4" y="14"/>
                      <a:pt x="2" y="17"/>
                    </a:cubicBezTo>
                    <a:cubicBezTo>
                      <a:pt x="1" y="20"/>
                      <a:pt x="0" y="23"/>
                      <a:pt x="1" y="26"/>
                    </a:cubicBezTo>
                    <a:cubicBezTo>
                      <a:pt x="1" y="23"/>
                      <a:pt x="3" y="21"/>
                      <a:pt x="5" y="20"/>
                    </a:cubicBezTo>
                    <a:cubicBezTo>
                      <a:pt x="6" y="19"/>
                      <a:pt x="8" y="18"/>
                      <a:pt x="9" y="16"/>
                    </a:cubicBezTo>
                    <a:cubicBezTo>
                      <a:pt x="11" y="14"/>
                      <a:pt x="12" y="12"/>
                      <a:pt x="12" y="9"/>
                    </a:cubicBezTo>
                    <a:cubicBezTo>
                      <a:pt x="13" y="6"/>
                      <a:pt x="12" y="3"/>
                      <a:pt x="11" y="0"/>
                    </a:cubicBezTo>
                    <a:cubicBezTo>
                      <a:pt x="11" y="0"/>
                      <a:pt x="11" y="2"/>
                      <a:pt x="11" y="3"/>
                    </a:cubicBezTo>
                    <a:cubicBezTo>
                      <a:pt x="10" y="5"/>
                      <a:pt x="10" y="7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Freeform: Shape 187"/>
              <p:cNvSpPr>
                <a:spLocks/>
              </p:cNvSpPr>
              <p:nvPr/>
            </p:nvSpPr>
            <p:spPr bwMode="auto">
              <a:xfrm>
                <a:off x="4560653" y="4301721"/>
                <a:ext cx="75976" cy="145824"/>
              </a:xfrm>
              <a:custGeom>
                <a:avLst/>
                <a:gdLst>
                  <a:gd name="T0" fmla="*/ 6 w 17"/>
                  <a:gd name="T1" fmla="*/ 33 h 33"/>
                  <a:gd name="T2" fmla="*/ 7 w 17"/>
                  <a:gd name="T3" fmla="*/ 27 h 33"/>
                  <a:gd name="T4" fmla="*/ 11 w 17"/>
                  <a:gd name="T5" fmla="*/ 20 h 33"/>
                  <a:gd name="T6" fmla="*/ 16 w 17"/>
                  <a:gd name="T7" fmla="*/ 11 h 33"/>
                  <a:gd name="T8" fmla="*/ 16 w 17"/>
                  <a:gd name="T9" fmla="*/ 0 h 33"/>
                  <a:gd name="T10" fmla="*/ 15 w 17"/>
                  <a:gd name="T11" fmla="*/ 2 h 33"/>
                  <a:gd name="T12" fmla="*/ 12 w 17"/>
                  <a:gd name="T13" fmla="*/ 6 h 33"/>
                  <a:gd name="T14" fmla="*/ 2 w 17"/>
                  <a:gd name="T15" fmla="*/ 17 h 33"/>
                  <a:gd name="T16" fmla="*/ 6 w 17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3">
                    <a:moveTo>
                      <a:pt x="6" y="33"/>
                    </a:moveTo>
                    <a:cubicBezTo>
                      <a:pt x="5" y="31"/>
                      <a:pt x="6" y="29"/>
                      <a:pt x="7" y="27"/>
                    </a:cubicBezTo>
                    <a:cubicBezTo>
                      <a:pt x="8" y="24"/>
                      <a:pt x="9" y="22"/>
                      <a:pt x="11" y="20"/>
                    </a:cubicBezTo>
                    <a:cubicBezTo>
                      <a:pt x="13" y="17"/>
                      <a:pt x="15" y="15"/>
                      <a:pt x="16" y="11"/>
                    </a:cubicBezTo>
                    <a:cubicBezTo>
                      <a:pt x="17" y="8"/>
                      <a:pt x="17" y="4"/>
                      <a:pt x="16" y="0"/>
                    </a:cubicBezTo>
                    <a:cubicBezTo>
                      <a:pt x="16" y="1"/>
                      <a:pt x="15" y="2"/>
                      <a:pt x="15" y="2"/>
                    </a:cubicBezTo>
                    <a:cubicBezTo>
                      <a:pt x="14" y="4"/>
                      <a:pt x="13" y="5"/>
                      <a:pt x="12" y="6"/>
                    </a:cubicBezTo>
                    <a:cubicBezTo>
                      <a:pt x="8" y="10"/>
                      <a:pt x="4" y="12"/>
                      <a:pt x="2" y="17"/>
                    </a:cubicBezTo>
                    <a:cubicBezTo>
                      <a:pt x="0" y="23"/>
                      <a:pt x="1" y="29"/>
                      <a:pt x="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Freeform: Shape 188"/>
              <p:cNvSpPr>
                <a:spLocks/>
              </p:cNvSpPr>
              <p:nvPr/>
            </p:nvSpPr>
            <p:spPr bwMode="auto">
              <a:xfrm>
                <a:off x="5727246" y="1033545"/>
                <a:ext cx="140922" cy="140922"/>
              </a:xfrm>
              <a:custGeom>
                <a:avLst/>
                <a:gdLst>
                  <a:gd name="T0" fmla="*/ 7 w 32"/>
                  <a:gd name="T1" fmla="*/ 30 h 32"/>
                  <a:gd name="T2" fmla="*/ 16 w 32"/>
                  <a:gd name="T3" fmla="*/ 32 h 32"/>
                  <a:gd name="T4" fmla="*/ 32 w 32"/>
                  <a:gd name="T5" fmla="*/ 16 h 32"/>
                  <a:gd name="T6" fmla="*/ 16 w 32"/>
                  <a:gd name="T7" fmla="*/ 0 h 32"/>
                  <a:gd name="T8" fmla="*/ 0 w 32"/>
                  <a:gd name="T9" fmla="*/ 14 h 32"/>
                  <a:gd name="T10" fmla="*/ 16 w 32"/>
                  <a:gd name="T11" fmla="*/ 14 h 32"/>
                  <a:gd name="T12" fmla="*/ 21 w 32"/>
                  <a:gd name="T13" fmla="*/ 14 h 32"/>
                  <a:gd name="T14" fmla="*/ 18 w 32"/>
                  <a:gd name="T15" fmla="*/ 18 h 32"/>
                  <a:gd name="T16" fmla="*/ 7 w 32"/>
                  <a:gd name="T1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7" y="30"/>
                    </a:moveTo>
                    <a:cubicBezTo>
                      <a:pt x="10" y="31"/>
                      <a:pt x="13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Freeform: Shape 189"/>
              <p:cNvSpPr>
                <a:spLocks/>
              </p:cNvSpPr>
              <p:nvPr/>
            </p:nvSpPr>
            <p:spPr bwMode="auto">
              <a:xfrm>
                <a:off x="5501770" y="1104619"/>
                <a:ext cx="295324" cy="278169"/>
              </a:xfrm>
              <a:custGeom>
                <a:avLst/>
                <a:gdLst>
                  <a:gd name="T0" fmla="*/ 30 w 67"/>
                  <a:gd name="T1" fmla="*/ 34 h 63"/>
                  <a:gd name="T2" fmla="*/ 30 w 67"/>
                  <a:gd name="T3" fmla="*/ 36 h 63"/>
                  <a:gd name="T4" fmla="*/ 30 w 67"/>
                  <a:gd name="T5" fmla="*/ 37 h 63"/>
                  <a:gd name="T6" fmla="*/ 30 w 67"/>
                  <a:gd name="T7" fmla="*/ 58 h 63"/>
                  <a:gd name="T8" fmla="*/ 22 w 67"/>
                  <a:gd name="T9" fmla="*/ 63 h 63"/>
                  <a:gd name="T10" fmla="*/ 44 w 67"/>
                  <a:gd name="T11" fmla="*/ 63 h 63"/>
                  <a:gd name="T12" fmla="*/ 37 w 67"/>
                  <a:gd name="T13" fmla="*/ 58 h 63"/>
                  <a:gd name="T14" fmla="*/ 37 w 67"/>
                  <a:gd name="T15" fmla="*/ 37 h 63"/>
                  <a:gd name="T16" fmla="*/ 37 w 67"/>
                  <a:gd name="T17" fmla="*/ 36 h 63"/>
                  <a:gd name="T18" fmla="*/ 37 w 67"/>
                  <a:gd name="T19" fmla="*/ 34 h 63"/>
                  <a:gd name="T20" fmla="*/ 56 w 67"/>
                  <a:gd name="T21" fmla="*/ 12 h 63"/>
                  <a:gd name="T22" fmla="*/ 67 w 67"/>
                  <a:gd name="T23" fmla="*/ 0 h 63"/>
                  <a:gd name="T24" fmla="*/ 51 w 67"/>
                  <a:gd name="T25" fmla="*/ 0 h 63"/>
                  <a:gd name="T26" fmla="*/ 0 w 67"/>
                  <a:gd name="T27" fmla="*/ 0 h 63"/>
                  <a:gd name="T28" fmla="*/ 30 w 67"/>
                  <a:gd name="T29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63">
                    <a:moveTo>
                      <a:pt x="30" y="3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25" y="58"/>
                      <a:pt x="22" y="61"/>
                      <a:pt x="22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1"/>
                      <a:pt x="41" y="59"/>
                      <a:pt x="37" y="5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Freeform: Shape 190"/>
              <p:cNvSpPr>
                <a:spLocks/>
              </p:cNvSpPr>
              <p:nvPr/>
            </p:nvSpPr>
            <p:spPr bwMode="auto">
              <a:xfrm>
                <a:off x="5364524" y="795815"/>
                <a:ext cx="220574" cy="136021"/>
              </a:xfrm>
              <a:custGeom>
                <a:avLst/>
                <a:gdLst>
                  <a:gd name="T0" fmla="*/ 141 w 180"/>
                  <a:gd name="T1" fmla="*/ 61 h 111"/>
                  <a:gd name="T2" fmla="*/ 180 w 180"/>
                  <a:gd name="T3" fmla="*/ 61 h 111"/>
                  <a:gd name="T4" fmla="*/ 180 w 180"/>
                  <a:gd name="T5" fmla="*/ 111 h 111"/>
                  <a:gd name="T6" fmla="*/ 141 w 180"/>
                  <a:gd name="T7" fmla="*/ 111 h 111"/>
                  <a:gd name="T8" fmla="*/ 141 w 180"/>
                  <a:gd name="T9" fmla="*/ 100 h 111"/>
                  <a:gd name="T10" fmla="*/ 155 w 180"/>
                  <a:gd name="T11" fmla="*/ 100 h 111"/>
                  <a:gd name="T12" fmla="*/ 155 w 180"/>
                  <a:gd name="T13" fmla="*/ 79 h 111"/>
                  <a:gd name="T14" fmla="*/ 141 w 180"/>
                  <a:gd name="T15" fmla="*/ 79 h 111"/>
                  <a:gd name="T16" fmla="*/ 141 w 180"/>
                  <a:gd name="T17" fmla="*/ 61 h 111"/>
                  <a:gd name="T18" fmla="*/ 90 w 180"/>
                  <a:gd name="T19" fmla="*/ 61 h 111"/>
                  <a:gd name="T20" fmla="*/ 141 w 180"/>
                  <a:gd name="T21" fmla="*/ 61 h 111"/>
                  <a:gd name="T22" fmla="*/ 141 w 180"/>
                  <a:gd name="T23" fmla="*/ 79 h 111"/>
                  <a:gd name="T24" fmla="*/ 126 w 180"/>
                  <a:gd name="T25" fmla="*/ 79 h 111"/>
                  <a:gd name="T26" fmla="*/ 126 w 180"/>
                  <a:gd name="T27" fmla="*/ 100 h 111"/>
                  <a:gd name="T28" fmla="*/ 126 w 180"/>
                  <a:gd name="T29" fmla="*/ 100 h 111"/>
                  <a:gd name="T30" fmla="*/ 141 w 180"/>
                  <a:gd name="T31" fmla="*/ 100 h 111"/>
                  <a:gd name="T32" fmla="*/ 141 w 180"/>
                  <a:gd name="T33" fmla="*/ 111 h 111"/>
                  <a:gd name="T34" fmla="*/ 90 w 180"/>
                  <a:gd name="T35" fmla="*/ 111 h 111"/>
                  <a:gd name="T36" fmla="*/ 90 w 180"/>
                  <a:gd name="T37" fmla="*/ 100 h 111"/>
                  <a:gd name="T38" fmla="*/ 105 w 180"/>
                  <a:gd name="T39" fmla="*/ 100 h 111"/>
                  <a:gd name="T40" fmla="*/ 105 w 180"/>
                  <a:gd name="T41" fmla="*/ 79 h 111"/>
                  <a:gd name="T42" fmla="*/ 90 w 180"/>
                  <a:gd name="T43" fmla="*/ 79 h 111"/>
                  <a:gd name="T44" fmla="*/ 90 w 180"/>
                  <a:gd name="T45" fmla="*/ 61 h 111"/>
                  <a:gd name="T46" fmla="*/ 65 w 180"/>
                  <a:gd name="T47" fmla="*/ 0 h 111"/>
                  <a:gd name="T48" fmla="*/ 65 w 180"/>
                  <a:gd name="T49" fmla="*/ 61 h 111"/>
                  <a:gd name="T50" fmla="*/ 90 w 180"/>
                  <a:gd name="T51" fmla="*/ 61 h 111"/>
                  <a:gd name="T52" fmla="*/ 90 w 180"/>
                  <a:gd name="T53" fmla="*/ 79 h 111"/>
                  <a:gd name="T54" fmla="*/ 76 w 180"/>
                  <a:gd name="T55" fmla="*/ 79 h 111"/>
                  <a:gd name="T56" fmla="*/ 76 w 180"/>
                  <a:gd name="T57" fmla="*/ 100 h 111"/>
                  <a:gd name="T58" fmla="*/ 76 w 180"/>
                  <a:gd name="T59" fmla="*/ 100 h 111"/>
                  <a:gd name="T60" fmla="*/ 90 w 180"/>
                  <a:gd name="T61" fmla="*/ 100 h 111"/>
                  <a:gd name="T62" fmla="*/ 90 w 180"/>
                  <a:gd name="T63" fmla="*/ 111 h 111"/>
                  <a:gd name="T64" fmla="*/ 40 w 180"/>
                  <a:gd name="T65" fmla="*/ 111 h 111"/>
                  <a:gd name="T66" fmla="*/ 40 w 180"/>
                  <a:gd name="T67" fmla="*/ 100 h 111"/>
                  <a:gd name="T68" fmla="*/ 54 w 180"/>
                  <a:gd name="T69" fmla="*/ 100 h 111"/>
                  <a:gd name="T70" fmla="*/ 54 w 180"/>
                  <a:gd name="T71" fmla="*/ 79 h 111"/>
                  <a:gd name="T72" fmla="*/ 40 w 180"/>
                  <a:gd name="T73" fmla="*/ 79 h 111"/>
                  <a:gd name="T74" fmla="*/ 40 w 180"/>
                  <a:gd name="T75" fmla="*/ 0 h 111"/>
                  <a:gd name="T76" fmla="*/ 65 w 180"/>
                  <a:gd name="T77" fmla="*/ 0 h 111"/>
                  <a:gd name="T78" fmla="*/ 40 w 180"/>
                  <a:gd name="T79" fmla="*/ 111 h 111"/>
                  <a:gd name="T80" fmla="*/ 0 w 180"/>
                  <a:gd name="T81" fmla="*/ 111 h 111"/>
                  <a:gd name="T82" fmla="*/ 0 w 180"/>
                  <a:gd name="T83" fmla="*/ 61 h 111"/>
                  <a:gd name="T84" fmla="*/ 22 w 180"/>
                  <a:gd name="T85" fmla="*/ 61 h 111"/>
                  <a:gd name="T86" fmla="*/ 22 w 180"/>
                  <a:gd name="T87" fmla="*/ 0 h 111"/>
                  <a:gd name="T88" fmla="*/ 40 w 180"/>
                  <a:gd name="T89" fmla="*/ 0 h 111"/>
                  <a:gd name="T90" fmla="*/ 40 w 180"/>
                  <a:gd name="T91" fmla="*/ 79 h 111"/>
                  <a:gd name="T92" fmla="*/ 25 w 180"/>
                  <a:gd name="T93" fmla="*/ 79 h 111"/>
                  <a:gd name="T94" fmla="*/ 25 w 180"/>
                  <a:gd name="T95" fmla="*/ 100 h 111"/>
                  <a:gd name="T96" fmla="*/ 25 w 180"/>
                  <a:gd name="T97" fmla="*/ 100 h 111"/>
                  <a:gd name="T98" fmla="*/ 40 w 180"/>
                  <a:gd name="T99" fmla="*/ 100 h 111"/>
                  <a:gd name="T100" fmla="*/ 40 w 180"/>
                  <a:gd name="T10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0" h="111">
                    <a:moveTo>
                      <a:pt x="141" y="61"/>
                    </a:moveTo>
                    <a:lnTo>
                      <a:pt x="180" y="61"/>
                    </a:lnTo>
                    <a:lnTo>
                      <a:pt x="180" y="111"/>
                    </a:lnTo>
                    <a:lnTo>
                      <a:pt x="141" y="111"/>
                    </a:lnTo>
                    <a:lnTo>
                      <a:pt x="141" y="100"/>
                    </a:lnTo>
                    <a:lnTo>
                      <a:pt x="155" y="100"/>
                    </a:lnTo>
                    <a:lnTo>
                      <a:pt x="155" y="79"/>
                    </a:lnTo>
                    <a:lnTo>
                      <a:pt x="141" y="79"/>
                    </a:lnTo>
                    <a:lnTo>
                      <a:pt x="141" y="61"/>
                    </a:lnTo>
                    <a:close/>
                    <a:moveTo>
                      <a:pt x="90" y="61"/>
                    </a:moveTo>
                    <a:lnTo>
                      <a:pt x="141" y="61"/>
                    </a:lnTo>
                    <a:lnTo>
                      <a:pt x="141" y="79"/>
                    </a:lnTo>
                    <a:lnTo>
                      <a:pt x="126" y="79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41" y="100"/>
                    </a:lnTo>
                    <a:lnTo>
                      <a:pt x="141" y="111"/>
                    </a:lnTo>
                    <a:lnTo>
                      <a:pt x="90" y="111"/>
                    </a:lnTo>
                    <a:lnTo>
                      <a:pt x="90" y="100"/>
                    </a:lnTo>
                    <a:lnTo>
                      <a:pt x="105" y="100"/>
                    </a:lnTo>
                    <a:lnTo>
                      <a:pt x="105" y="79"/>
                    </a:lnTo>
                    <a:lnTo>
                      <a:pt x="90" y="79"/>
                    </a:lnTo>
                    <a:lnTo>
                      <a:pt x="90" y="61"/>
                    </a:lnTo>
                    <a:close/>
                    <a:moveTo>
                      <a:pt x="65" y="0"/>
                    </a:moveTo>
                    <a:lnTo>
                      <a:pt x="65" y="61"/>
                    </a:lnTo>
                    <a:lnTo>
                      <a:pt x="90" y="61"/>
                    </a:lnTo>
                    <a:lnTo>
                      <a:pt x="90" y="79"/>
                    </a:lnTo>
                    <a:lnTo>
                      <a:pt x="76" y="79"/>
                    </a:lnTo>
                    <a:lnTo>
                      <a:pt x="76" y="100"/>
                    </a:lnTo>
                    <a:lnTo>
                      <a:pt x="76" y="100"/>
                    </a:lnTo>
                    <a:lnTo>
                      <a:pt x="90" y="100"/>
                    </a:lnTo>
                    <a:lnTo>
                      <a:pt x="90" y="111"/>
                    </a:lnTo>
                    <a:lnTo>
                      <a:pt x="40" y="111"/>
                    </a:lnTo>
                    <a:lnTo>
                      <a:pt x="40" y="100"/>
                    </a:lnTo>
                    <a:lnTo>
                      <a:pt x="54" y="100"/>
                    </a:lnTo>
                    <a:lnTo>
                      <a:pt x="54" y="79"/>
                    </a:lnTo>
                    <a:lnTo>
                      <a:pt x="40" y="79"/>
                    </a:lnTo>
                    <a:lnTo>
                      <a:pt x="40" y="0"/>
                    </a:lnTo>
                    <a:lnTo>
                      <a:pt x="65" y="0"/>
                    </a:lnTo>
                    <a:close/>
                    <a:moveTo>
                      <a:pt x="40" y="111"/>
                    </a:moveTo>
                    <a:lnTo>
                      <a:pt x="0" y="111"/>
                    </a:lnTo>
                    <a:lnTo>
                      <a:pt x="0" y="61"/>
                    </a:lnTo>
                    <a:lnTo>
                      <a:pt x="22" y="61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0" y="79"/>
                    </a:lnTo>
                    <a:lnTo>
                      <a:pt x="25" y="79"/>
                    </a:lnTo>
                    <a:lnTo>
                      <a:pt x="25" y="100"/>
                    </a:lnTo>
                    <a:lnTo>
                      <a:pt x="25" y="100"/>
                    </a:lnTo>
                    <a:lnTo>
                      <a:pt x="40" y="100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Freeform: Shape 191"/>
              <p:cNvSpPr>
                <a:spLocks/>
              </p:cNvSpPr>
              <p:nvPr/>
            </p:nvSpPr>
            <p:spPr bwMode="auto">
              <a:xfrm>
                <a:off x="5342467" y="940414"/>
                <a:ext cx="296550" cy="93131"/>
              </a:xfrm>
              <a:custGeom>
                <a:avLst/>
                <a:gdLst>
                  <a:gd name="T0" fmla="*/ 7 w 242"/>
                  <a:gd name="T1" fmla="*/ 76 h 76"/>
                  <a:gd name="T2" fmla="*/ 0 w 242"/>
                  <a:gd name="T3" fmla="*/ 0 h 76"/>
                  <a:gd name="T4" fmla="*/ 242 w 242"/>
                  <a:gd name="T5" fmla="*/ 0 h 76"/>
                  <a:gd name="T6" fmla="*/ 213 w 242"/>
                  <a:gd name="T7" fmla="*/ 76 h 76"/>
                  <a:gd name="T8" fmla="*/ 7 w 24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76">
                    <a:moveTo>
                      <a:pt x="7" y="76"/>
                    </a:moveTo>
                    <a:lnTo>
                      <a:pt x="0" y="0"/>
                    </a:lnTo>
                    <a:lnTo>
                      <a:pt x="242" y="0"/>
                    </a:lnTo>
                    <a:lnTo>
                      <a:pt x="213" y="76"/>
                    </a:lnTo>
                    <a:lnTo>
                      <a:pt x="7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Freeform: Shape 192"/>
              <p:cNvSpPr>
                <a:spLocks/>
              </p:cNvSpPr>
              <p:nvPr/>
            </p:nvSpPr>
            <p:spPr bwMode="auto">
              <a:xfrm>
                <a:off x="3664877" y="4235549"/>
                <a:ext cx="198517" cy="198517"/>
              </a:xfrm>
              <a:custGeom>
                <a:avLst/>
                <a:gdLst>
                  <a:gd name="T0" fmla="*/ 22 w 45"/>
                  <a:gd name="T1" fmla="*/ 42 h 45"/>
                  <a:gd name="T2" fmla="*/ 26 w 45"/>
                  <a:gd name="T3" fmla="*/ 42 h 45"/>
                  <a:gd name="T4" fmla="*/ 27 w 45"/>
                  <a:gd name="T5" fmla="*/ 45 h 45"/>
                  <a:gd name="T6" fmla="*/ 35 w 45"/>
                  <a:gd name="T7" fmla="*/ 41 h 45"/>
                  <a:gd name="T8" fmla="*/ 34 w 45"/>
                  <a:gd name="T9" fmla="*/ 38 h 45"/>
                  <a:gd name="T10" fmla="*/ 38 w 45"/>
                  <a:gd name="T11" fmla="*/ 33 h 45"/>
                  <a:gd name="T12" fmla="*/ 42 w 45"/>
                  <a:gd name="T13" fmla="*/ 35 h 45"/>
                  <a:gd name="T14" fmla="*/ 45 w 45"/>
                  <a:gd name="T15" fmla="*/ 27 h 45"/>
                  <a:gd name="T16" fmla="*/ 42 w 45"/>
                  <a:gd name="T17" fmla="*/ 26 h 45"/>
                  <a:gd name="T18" fmla="*/ 41 w 45"/>
                  <a:gd name="T19" fmla="*/ 19 h 45"/>
                  <a:gd name="T20" fmla="*/ 45 w 45"/>
                  <a:gd name="T21" fmla="*/ 17 h 45"/>
                  <a:gd name="T22" fmla="*/ 41 w 45"/>
                  <a:gd name="T23" fmla="*/ 10 h 45"/>
                  <a:gd name="T24" fmla="*/ 38 w 45"/>
                  <a:gd name="T25" fmla="*/ 11 h 45"/>
                  <a:gd name="T26" fmla="*/ 33 w 45"/>
                  <a:gd name="T27" fmla="*/ 6 h 45"/>
                  <a:gd name="T28" fmla="*/ 35 w 45"/>
                  <a:gd name="T29" fmla="*/ 3 h 45"/>
                  <a:gd name="T30" fmla="*/ 27 w 45"/>
                  <a:gd name="T31" fmla="*/ 0 h 45"/>
                  <a:gd name="T32" fmla="*/ 26 w 45"/>
                  <a:gd name="T33" fmla="*/ 3 h 45"/>
                  <a:gd name="T34" fmla="*/ 22 w 45"/>
                  <a:gd name="T35" fmla="*/ 3 h 45"/>
                  <a:gd name="T36" fmla="*/ 22 w 45"/>
                  <a:gd name="T37" fmla="*/ 9 h 45"/>
                  <a:gd name="T38" fmla="*/ 34 w 45"/>
                  <a:gd name="T39" fmla="*/ 17 h 45"/>
                  <a:gd name="T40" fmla="*/ 27 w 45"/>
                  <a:gd name="T41" fmla="*/ 34 h 45"/>
                  <a:gd name="T42" fmla="*/ 22 w 45"/>
                  <a:gd name="T43" fmla="*/ 35 h 45"/>
                  <a:gd name="T44" fmla="*/ 22 w 45"/>
                  <a:gd name="T45" fmla="*/ 35 h 45"/>
                  <a:gd name="T46" fmla="*/ 22 w 45"/>
                  <a:gd name="T47" fmla="*/ 42 h 45"/>
                  <a:gd name="T48" fmla="*/ 3 w 45"/>
                  <a:gd name="T49" fmla="*/ 26 h 45"/>
                  <a:gd name="T50" fmla="*/ 0 w 45"/>
                  <a:gd name="T51" fmla="*/ 27 h 45"/>
                  <a:gd name="T52" fmla="*/ 3 w 45"/>
                  <a:gd name="T53" fmla="*/ 35 h 45"/>
                  <a:gd name="T54" fmla="*/ 6 w 45"/>
                  <a:gd name="T55" fmla="*/ 34 h 45"/>
                  <a:gd name="T56" fmla="*/ 11 w 45"/>
                  <a:gd name="T57" fmla="*/ 38 h 45"/>
                  <a:gd name="T58" fmla="*/ 10 w 45"/>
                  <a:gd name="T59" fmla="*/ 42 h 45"/>
                  <a:gd name="T60" fmla="*/ 18 w 45"/>
                  <a:gd name="T61" fmla="*/ 45 h 45"/>
                  <a:gd name="T62" fmla="*/ 19 w 45"/>
                  <a:gd name="T63" fmla="*/ 42 h 45"/>
                  <a:gd name="T64" fmla="*/ 22 w 45"/>
                  <a:gd name="T65" fmla="*/ 42 h 45"/>
                  <a:gd name="T66" fmla="*/ 22 w 45"/>
                  <a:gd name="T67" fmla="*/ 35 h 45"/>
                  <a:gd name="T68" fmla="*/ 10 w 45"/>
                  <a:gd name="T69" fmla="*/ 28 h 45"/>
                  <a:gd name="T70" fmla="*/ 17 w 45"/>
                  <a:gd name="T71" fmla="*/ 10 h 45"/>
                  <a:gd name="T72" fmla="*/ 17 w 45"/>
                  <a:gd name="T73" fmla="*/ 10 h 45"/>
                  <a:gd name="T74" fmla="*/ 22 w 45"/>
                  <a:gd name="T75" fmla="*/ 9 h 45"/>
                  <a:gd name="T76" fmla="*/ 22 w 45"/>
                  <a:gd name="T77" fmla="*/ 9 h 45"/>
                  <a:gd name="T78" fmla="*/ 22 w 45"/>
                  <a:gd name="T79" fmla="*/ 3 h 45"/>
                  <a:gd name="T80" fmla="*/ 19 w 45"/>
                  <a:gd name="T81" fmla="*/ 3 h 45"/>
                  <a:gd name="T82" fmla="*/ 17 w 45"/>
                  <a:gd name="T83" fmla="*/ 0 h 45"/>
                  <a:gd name="T84" fmla="*/ 10 w 45"/>
                  <a:gd name="T85" fmla="*/ 3 h 45"/>
                  <a:gd name="T86" fmla="*/ 11 w 45"/>
                  <a:gd name="T87" fmla="*/ 7 h 45"/>
                  <a:gd name="T88" fmla="*/ 6 w 45"/>
                  <a:gd name="T89" fmla="*/ 11 h 45"/>
                  <a:gd name="T90" fmla="*/ 3 w 45"/>
                  <a:gd name="T91" fmla="*/ 10 h 45"/>
                  <a:gd name="T92" fmla="*/ 0 w 45"/>
                  <a:gd name="T93" fmla="*/ 18 h 45"/>
                  <a:gd name="T94" fmla="*/ 3 w 45"/>
                  <a:gd name="T95" fmla="*/ 19 h 45"/>
                  <a:gd name="T96" fmla="*/ 3 w 45"/>
                  <a:gd name="T9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5">
                    <a:moveTo>
                      <a:pt x="22" y="42"/>
                    </a:moveTo>
                    <a:cubicBezTo>
                      <a:pt x="24" y="42"/>
                      <a:pt x="25" y="42"/>
                      <a:pt x="26" y="4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6" y="37"/>
                      <a:pt x="37" y="35"/>
                      <a:pt x="38" y="33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3"/>
                      <a:pt x="42" y="21"/>
                      <a:pt x="41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9"/>
                      <a:pt x="35" y="8"/>
                      <a:pt x="33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8" y="9"/>
                      <a:pt x="32" y="12"/>
                      <a:pt x="34" y="17"/>
                    </a:cubicBezTo>
                    <a:cubicBezTo>
                      <a:pt x="37" y="24"/>
                      <a:pt x="34" y="32"/>
                      <a:pt x="27" y="34"/>
                    </a:cubicBezTo>
                    <a:cubicBezTo>
                      <a:pt x="26" y="35"/>
                      <a:pt x="24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2" y="42"/>
                    </a:lnTo>
                    <a:close/>
                    <a:moveTo>
                      <a:pt x="3" y="26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8" y="36"/>
                      <a:pt x="9" y="37"/>
                      <a:pt x="11" y="3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2"/>
                      <a:pt x="21" y="42"/>
                      <a:pt x="22" y="42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7" y="35"/>
                      <a:pt x="12" y="32"/>
                      <a:pt x="10" y="28"/>
                    </a:cubicBezTo>
                    <a:cubicBezTo>
                      <a:pt x="7" y="21"/>
                      <a:pt x="11" y="13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21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8" y="9"/>
                      <a:pt x="6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1"/>
                      <a:pt x="3" y="24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Freeform: Shape 193"/>
              <p:cNvSpPr>
                <a:spLocks/>
              </p:cNvSpPr>
              <p:nvPr/>
            </p:nvSpPr>
            <p:spPr bwMode="auto">
              <a:xfrm>
                <a:off x="6380391" y="3029743"/>
                <a:ext cx="110287" cy="106611"/>
              </a:xfrm>
              <a:custGeom>
                <a:avLst/>
                <a:gdLst>
                  <a:gd name="T0" fmla="*/ 4 w 25"/>
                  <a:gd name="T1" fmla="*/ 24 h 24"/>
                  <a:gd name="T2" fmla="*/ 8 w 25"/>
                  <a:gd name="T3" fmla="*/ 20 h 24"/>
                  <a:gd name="T4" fmla="*/ 8 w 25"/>
                  <a:gd name="T5" fmla="*/ 20 h 24"/>
                  <a:gd name="T6" fmla="*/ 8 w 25"/>
                  <a:gd name="T7" fmla="*/ 6 h 24"/>
                  <a:gd name="T8" fmla="*/ 23 w 25"/>
                  <a:gd name="T9" fmla="*/ 6 h 24"/>
                  <a:gd name="T10" fmla="*/ 23 w 25"/>
                  <a:gd name="T11" fmla="*/ 16 h 24"/>
                  <a:gd name="T12" fmla="*/ 21 w 25"/>
                  <a:gd name="T13" fmla="*/ 15 h 24"/>
                  <a:gd name="T14" fmla="*/ 17 w 25"/>
                  <a:gd name="T15" fmla="*/ 20 h 24"/>
                  <a:gd name="T16" fmla="*/ 21 w 25"/>
                  <a:gd name="T17" fmla="*/ 24 h 24"/>
                  <a:gd name="T18" fmla="*/ 25 w 25"/>
                  <a:gd name="T19" fmla="*/ 20 h 24"/>
                  <a:gd name="T20" fmla="*/ 25 w 25"/>
                  <a:gd name="T21" fmla="*/ 20 h 24"/>
                  <a:gd name="T22" fmla="*/ 25 w 25"/>
                  <a:gd name="T23" fmla="*/ 20 h 24"/>
                  <a:gd name="T24" fmla="*/ 25 w 25"/>
                  <a:gd name="T25" fmla="*/ 6 h 24"/>
                  <a:gd name="T26" fmla="*/ 25 w 25"/>
                  <a:gd name="T27" fmla="*/ 0 h 24"/>
                  <a:gd name="T28" fmla="*/ 23 w 25"/>
                  <a:gd name="T29" fmla="*/ 0 h 24"/>
                  <a:gd name="T30" fmla="*/ 8 w 25"/>
                  <a:gd name="T31" fmla="*/ 0 h 24"/>
                  <a:gd name="T32" fmla="*/ 6 w 25"/>
                  <a:gd name="T33" fmla="*/ 0 h 24"/>
                  <a:gd name="T34" fmla="*/ 6 w 25"/>
                  <a:gd name="T35" fmla="*/ 6 h 24"/>
                  <a:gd name="T36" fmla="*/ 6 w 25"/>
                  <a:gd name="T37" fmla="*/ 16 h 24"/>
                  <a:gd name="T38" fmla="*/ 4 w 25"/>
                  <a:gd name="T39" fmla="*/ 15 h 24"/>
                  <a:gd name="T40" fmla="*/ 0 w 25"/>
                  <a:gd name="T41" fmla="*/ 20 h 24"/>
                  <a:gd name="T42" fmla="*/ 4 w 25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4" y="24"/>
                    </a:moveTo>
                    <a:cubicBezTo>
                      <a:pt x="7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18" y="15"/>
                      <a:pt x="17" y="17"/>
                      <a:pt x="17" y="20"/>
                    </a:cubicBezTo>
                    <a:cubicBezTo>
                      <a:pt x="17" y="22"/>
                      <a:pt x="18" y="24"/>
                      <a:pt x="21" y="24"/>
                    </a:cubicBezTo>
                    <a:cubicBezTo>
                      <a:pt x="23" y="24"/>
                      <a:pt x="25" y="22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Freeform: Shape 194"/>
              <p:cNvSpPr>
                <a:spLocks/>
              </p:cNvSpPr>
              <p:nvPr/>
            </p:nvSpPr>
            <p:spPr bwMode="auto">
              <a:xfrm>
                <a:off x="6124280" y="1466116"/>
                <a:ext cx="115189" cy="106611"/>
              </a:xfrm>
              <a:custGeom>
                <a:avLst/>
                <a:gdLst>
                  <a:gd name="T0" fmla="*/ 5 w 26"/>
                  <a:gd name="T1" fmla="*/ 24 h 24"/>
                  <a:gd name="T2" fmla="*/ 9 w 26"/>
                  <a:gd name="T3" fmla="*/ 20 h 24"/>
                  <a:gd name="T4" fmla="*/ 9 w 26"/>
                  <a:gd name="T5" fmla="*/ 20 h 24"/>
                  <a:gd name="T6" fmla="*/ 9 w 26"/>
                  <a:gd name="T7" fmla="*/ 6 h 24"/>
                  <a:gd name="T8" fmla="*/ 23 w 26"/>
                  <a:gd name="T9" fmla="*/ 6 h 24"/>
                  <a:gd name="T10" fmla="*/ 23 w 26"/>
                  <a:gd name="T11" fmla="*/ 16 h 24"/>
                  <a:gd name="T12" fmla="*/ 21 w 26"/>
                  <a:gd name="T13" fmla="*/ 15 h 24"/>
                  <a:gd name="T14" fmla="*/ 17 w 26"/>
                  <a:gd name="T15" fmla="*/ 20 h 24"/>
                  <a:gd name="T16" fmla="*/ 21 w 26"/>
                  <a:gd name="T17" fmla="*/ 24 h 24"/>
                  <a:gd name="T18" fmla="*/ 26 w 26"/>
                  <a:gd name="T19" fmla="*/ 20 h 24"/>
                  <a:gd name="T20" fmla="*/ 26 w 26"/>
                  <a:gd name="T21" fmla="*/ 20 h 24"/>
                  <a:gd name="T22" fmla="*/ 26 w 26"/>
                  <a:gd name="T23" fmla="*/ 20 h 24"/>
                  <a:gd name="T24" fmla="*/ 26 w 26"/>
                  <a:gd name="T25" fmla="*/ 6 h 24"/>
                  <a:gd name="T26" fmla="*/ 26 w 26"/>
                  <a:gd name="T27" fmla="*/ 0 h 24"/>
                  <a:gd name="T28" fmla="*/ 23 w 26"/>
                  <a:gd name="T29" fmla="*/ 0 h 24"/>
                  <a:gd name="T30" fmla="*/ 9 w 26"/>
                  <a:gd name="T31" fmla="*/ 0 h 24"/>
                  <a:gd name="T32" fmla="*/ 6 w 26"/>
                  <a:gd name="T33" fmla="*/ 0 h 24"/>
                  <a:gd name="T34" fmla="*/ 6 w 26"/>
                  <a:gd name="T35" fmla="*/ 6 h 24"/>
                  <a:gd name="T36" fmla="*/ 6 w 26"/>
                  <a:gd name="T37" fmla="*/ 16 h 24"/>
                  <a:gd name="T38" fmla="*/ 5 w 26"/>
                  <a:gd name="T39" fmla="*/ 15 h 24"/>
                  <a:gd name="T40" fmla="*/ 0 w 26"/>
                  <a:gd name="T41" fmla="*/ 20 h 24"/>
                  <a:gd name="T42" fmla="*/ 5 w 26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5" y="24"/>
                    </a:moveTo>
                    <a:cubicBezTo>
                      <a:pt x="7" y="24"/>
                      <a:pt x="9" y="22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2" y="15"/>
                      <a:pt x="21" y="15"/>
                    </a:cubicBezTo>
                    <a:cubicBezTo>
                      <a:pt x="19" y="15"/>
                      <a:pt x="17" y="17"/>
                      <a:pt x="17" y="20"/>
                    </a:cubicBezTo>
                    <a:cubicBezTo>
                      <a:pt x="17" y="22"/>
                      <a:pt x="19" y="24"/>
                      <a:pt x="21" y="24"/>
                    </a:cubicBezTo>
                    <a:cubicBezTo>
                      <a:pt x="24" y="24"/>
                      <a:pt x="26" y="22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5" y="15"/>
                      <a:pt x="5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Freeform: Shape 195"/>
              <p:cNvSpPr>
                <a:spLocks/>
              </p:cNvSpPr>
              <p:nvPr/>
            </p:nvSpPr>
            <p:spPr bwMode="auto">
              <a:xfrm>
                <a:off x="2652686" y="2010199"/>
                <a:ext cx="133570" cy="123767"/>
              </a:xfrm>
              <a:custGeom>
                <a:avLst/>
                <a:gdLst>
                  <a:gd name="T0" fmla="*/ 5 w 30"/>
                  <a:gd name="T1" fmla="*/ 28 h 28"/>
                  <a:gd name="T2" fmla="*/ 10 w 30"/>
                  <a:gd name="T3" fmla="*/ 23 h 28"/>
                  <a:gd name="T4" fmla="*/ 10 w 30"/>
                  <a:gd name="T5" fmla="*/ 23 h 28"/>
                  <a:gd name="T6" fmla="*/ 10 w 30"/>
                  <a:gd name="T7" fmla="*/ 6 h 28"/>
                  <a:gd name="T8" fmla="*/ 27 w 30"/>
                  <a:gd name="T9" fmla="*/ 6 h 28"/>
                  <a:gd name="T10" fmla="*/ 27 w 30"/>
                  <a:gd name="T11" fmla="*/ 18 h 28"/>
                  <a:gd name="T12" fmla="*/ 25 w 30"/>
                  <a:gd name="T13" fmla="*/ 18 h 28"/>
                  <a:gd name="T14" fmla="*/ 20 w 30"/>
                  <a:gd name="T15" fmla="*/ 23 h 28"/>
                  <a:gd name="T16" fmla="*/ 25 w 30"/>
                  <a:gd name="T17" fmla="*/ 28 h 28"/>
                  <a:gd name="T18" fmla="*/ 30 w 30"/>
                  <a:gd name="T19" fmla="*/ 23 h 28"/>
                  <a:gd name="T20" fmla="*/ 30 w 30"/>
                  <a:gd name="T21" fmla="*/ 23 h 28"/>
                  <a:gd name="T22" fmla="*/ 30 w 30"/>
                  <a:gd name="T23" fmla="*/ 23 h 28"/>
                  <a:gd name="T24" fmla="*/ 30 w 30"/>
                  <a:gd name="T25" fmla="*/ 6 h 28"/>
                  <a:gd name="T26" fmla="*/ 30 w 30"/>
                  <a:gd name="T27" fmla="*/ 0 h 28"/>
                  <a:gd name="T28" fmla="*/ 27 w 30"/>
                  <a:gd name="T29" fmla="*/ 0 h 28"/>
                  <a:gd name="T30" fmla="*/ 10 w 30"/>
                  <a:gd name="T31" fmla="*/ 0 h 28"/>
                  <a:gd name="T32" fmla="*/ 7 w 30"/>
                  <a:gd name="T33" fmla="*/ 0 h 28"/>
                  <a:gd name="T34" fmla="*/ 7 w 30"/>
                  <a:gd name="T35" fmla="*/ 6 h 28"/>
                  <a:gd name="T36" fmla="*/ 7 w 30"/>
                  <a:gd name="T37" fmla="*/ 18 h 28"/>
                  <a:gd name="T38" fmla="*/ 5 w 30"/>
                  <a:gd name="T39" fmla="*/ 18 h 28"/>
                  <a:gd name="T40" fmla="*/ 0 w 30"/>
                  <a:gd name="T41" fmla="*/ 23 h 28"/>
                  <a:gd name="T42" fmla="*/ 5 w 3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8" y="28"/>
                      <a:pt x="10" y="26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2" y="18"/>
                      <a:pt x="20" y="20"/>
                      <a:pt x="20" y="23"/>
                    </a:cubicBezTo>
                    <a:cubicBezTo>
                      <a:pt x="20" y="26"/>
                      <a:pt x="22" y="28"/>
                      <a:pt x="25" y="28"/>
                    </a:cubicBezTo>
                    <a:cubicBezTo>
                      <a:pt x="28" y="28"/>
                      <a:pt x="30" y="26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5" y="18"/>
                      <a:pt x="5" y="18"/>
                    </a:cubicBezTo>
                    <a:cubicBezTo>
                      <a:pt x="2" y="18"/>
                      <a:pt x="0" y="20"/>
                      <a:pt x="0" y="23"/>
                    </a:cubicBezTo>
                    <a:cubicBezTo>
                      <a:pt x="0" y="26"/>
                      <a:pt x="2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Freeform: Shape 196"/>
              <p:cNvSpPr>
                <a:spLocks/>
              </p:cNvSpPr>
              <p:nvPr/>
            </p:nvSpPr>
            <p:spPr bwMode="auto">
              <a:xfrm>
                <a:off x="3615860" y="4155897"/>
                <a:ext cx="79652" cy="101709"/>
              </a:xfrm>
              <a:custGeom>
                <a:avLst/>
                <a:gdLst>
                  <a:gd name="T0" fmla="*/ 0 w 18"/>
                  <a:gd name="T1" fmla="*/ 0 h 23"/>
                  <a:gd name="T2" fmla="*/ 7 w 18"/>
                  <a:gd name="T3" fmla="*/ 23 h 23"/>
                  <a:gd name="T4" fmla="*/ 18 w 18"/>
                  <a:gd name="T5" fmla="*/ 0 h 23"/>
                  <a:gd name="T6" fmla="*/ 0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cubicBezTo>
                      <a:pt x="1" y="9"/>
                      <a:pt x="3" y="17"/>
                      <a:pt x="7" y="23"/>
                    </a:cubicBezTo>
                    <a:cubicBezTo>
                      <a:pt x="13" y="17"/>
                      <a:pt x="18" y="9"/>
                      <a:pt x="1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Freeform: Shape 197"/>
              <p:cNvSpPr>
                <a:spLocks/>
              </p:cNvSpPr>
              <p:nvPr/>
            </p:nvSpPr>
            <p:spPr bwMode="auto">
              <a:xfrm>
                <a:off x="3615860" y="4028454"/>
                <a:ext cx="79652" cy="101709"/>
              </a:xfrm>
              <a:custGeom>
                <a:avLst/>
                <a:gdLst>
                  <a:gd name="T0" fmla="*/ 7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7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7" y="0"/>
                    </a:moveTo>
                    <a:cubicBezTo>
                      <a:pt x="3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3" y="6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Freeform: Shape 198"/>
              <p:cNvSpPr>
                <a:spLocks/>
              </p:cNvSpPr>
              <p:nvPr/>
            </p:nvSpPr>
            <p:spPr bwMode="auto">
              <a:xfrm>
                <a:off x="3554590" y="3988015"/>
                <a:ext cx="69849" cy="142148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8 w 16"/>
                  <a:gd name="T5" fmla="*/ 32 h 32"/>
                  <a:gd name="T6" fmla="*/ 16 w 16"/>
                  <a:gd name="T7" fmla="*/ 5 h 32"/>
                  <a:gd name="T8" fmla="*/ 0 w 1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1"/>
                      <a:pt x="12" y="12"/>
                      <a:pt x="16" y="5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Freeform: Shape 199"/>
              <p:cNvSpPr>
                <a:spLocks/>
              </p:cNvSpPr>
              <p:nvPr/>
            </p:nvSpPr>
            <p:spPr bwMode="auto">
              <a:xfrm>
                <a:off x="3456557" y="4155897"/>
                <a:ext cx="71074" cy="142148"/>
              </a:xfrm>
              <a:custGeom>
                <a:avLst/>
                <a:gdLst>
                  <a:gd name="T0" fmla="*/ 16 w 16"/>
                  <a:gd name="T1" fmla="*/ 32 h 32"/>
                  <a:gd name="T2" fmla="*/ 16 w 16"/>
                  <a:gd name="T3" fmla="*/ 0 h 32"/>
                  <a:gd name="T4" fmla="*/ 8 w 16"/>
                  <a:gd name="T5" fmla="*/ 0 h 32"/>
                  <a:gd name="T6" fmla="*/ 0 w 16"/>
                  <a:gd name="T7" fmla="*/ 27 h 32"/>
                  <a:gd name="T8" fmla="*/ 16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16" y="3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1"/>
                      <a:pt x="4" y="20"/>
                      <a:pt x="0" y="27"/>
                    </a:cubicBezTo>
                    <a:cubicBezTo>
                      <a:pt x="5" y="30"/>
                      <a:pt x="10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Freeform: Shape 200"/>
              <p:cNvSpPr>
                <a:spLocks/>
              </p:cNvSpPr>
              <p:nvPr/>
            </p:nvSpPr>
            <p:spPr bwMode="auto">
              <a:xfrm>
                <a:off x="3456557" y="3988015"/>
                <a:ext cx="71074" cy="142148"/>
              </a:xfrm>
              <a:custGeom>
                <a:avLst/>
                <a:gdLst>
                  <a:gd name="T0" fmla="*/ 8 w 16"/>
                  <a:gd name="T1" fmla="*/ 32 h 32"/>
                  <a:gd name="T2" fmla="*/ 16 w 16"/>
                  <a:gd name="T3" fmla="*/ 32 h 32"/>
                  <a:gd name="T4" fmla="*/ 16 w 16"/>
                  <a:gd name="T5" fmla="*/ 0 h 32"/>
                  <a:gd name="T6" fmla="*/ 0 w 16"/>
                  <a:gd name="T7" fmla="*/ 6 h 32"/>
                  <a:gd name="T8" fmla="*/ 8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8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2"/>
                      <a:pt x="0" y="6"/>
                    </a:cubicBezTo>
                    <a:cubicBezTo>
                      <a:pt x="4" y="12"/>
                      <a:pt x="7" y="21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Freeform: Shape 201"/>
              <p:cNvSpPr>
                <a:spLocks/>
              </p:cNvSpPr>
              <p:nvPr/>
            </p:nvSpPr>
            <p:spPr bwMode="auto">
              <a:xfrm>
                <a:off x="3386708" y="4155897"/>
                <a:ext cx="79652" cy="101709"/>
              </a:xfrm>
              <a:custGeom>
                <a:avLst/>
                <a:gdLst>
                  <a:gd name="T0" fmla="*/ 11 w 18"/>
                  <a:gd name="T1" fmla="*/ 23 h 23"/>
                  <a:gd name="T2" fmla="*/ 18 w 18"/>
                  <a:gd name="T3" fmla="*/ 0 h 23"/>
                  <a:gd name="T4" fmla="*/ 0 w 18"/>
                  <a:gd name="T5" fmla="*/ 0 h 23"/>
                  <a:gd name="T6" fmla="*/ 11 w 18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23"/>
                    </a:moveTo>
                    <a:cubicBezTo>
                      <a:pt x="15" y="17"/>
                      <a:pt x="18" y="9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5" y="17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Freeform: Shape 202"/>
              <p:cNvSpPr>
                <a:spLocks/>
              </p:cNvSpPr>
              <p:nvPr/>
            </p:nvSpPr>
            <p:spPr bwMode="auto">
              <a:xfrm>
                <a:off x="3386708" y="4028454"/>
                <a:ext cx="79652" cy="101709"/>
              </a:xfrm>
              <a:custGeom>
                <a:avLst/>
                <a:gdLst>
                  <a:gd name="T0" fmla="*/ 11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11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0"/>
                    </a:moveTo>
                    <a:cubicBezTo>
                      <a:pt x="5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5" y="6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Freeform: Shape 203"/>
              <p:cNvSpPr>
                <a:spLocks/>
              </p:cNvSpPr>
              <p:nvPr/>
            </p:nvSpPr>
            <p:spPr bwMode="auto">
              <a:xfrm>
                <a:off x="3554590" y="4155897"/>
                <a:ext cx="69849" cy="142148"/>
              </a:xfrm>
              <a:custGeom>
                <a:avLst/>
                <a:gdLst>
                  <a:gd name="T0" fmla="*/ 0 w 16"/>
                  <a:gd name="T1" fmla="*/ 32 h 32"/>
                  <a:gd name="T2" fmla="*/ 16 w 16"/>
                  <a:gd name="T3" fmla="*/ 27 h 32"/>
                  <a:gd name="T4" fmla="*/ 8 w 16"/>
                  <a:gd name="T5" fmla="*/ 0 h 32"/>
                  <a:gd name="T6" fmla="*/ 0 w 16"/>
                  <a:gd name="T7" fmla="*/ 0 h 32"/>
                  <a:gd name="T8" fmla="*/ 0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cubicBezTo>
                      <a:pt x="6" y="32"/>
                      <a:pt x="12" y="30"/>
                      <a:pt x="16" y="27"/>
                    </a:cubicBezTo>
                    <a:cubicBezTo>
                      <a:pt x="12" y="20"/>
                      <a:pt x="9" y="11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Freeform: Shape 204"/>
              <p:cNvSpPr>
                <a:spLocks/>
              </p:cNvSpPr>
              <p:nvPr/>
            </p:nvSpPr>
            <p:spPr bwMode="auto">
              <a:xfrm>
                <a:off x="3152654" y="3882630"/>
                <a:ext cx="207095" cy="198517"/>
              </a:xfrm>
              <a:custGeom>
                <a:avLst/>
                <a:gdLst>
                  <a:gd name="T0" fmla="*/ 34 w 47"/>
                  <a:gd name="T1" fmla="*/ 27 h 45"/>
                  <a:gd name="T2" fmla="*/ 32 w 47"/>
                  <a:gd name="T3" fmla="*/ 5 h 45"/>
                  <a:gd name="T4" fmla="*/ 19 w 47"/>
                  <a:gd name="T5" fmla="*/ 0 h 45"/>
                  <a:gd name="T6" fmla="*/ 19 w 47"/>
                  <a:gd name="T7" fmla="*/ 15 h 45"/>
                  <a:gd name="T8" fmla="*/ 30 w 47"/>
                  <a:gd name="T9" fmla="*/ 15 h 45"/>
                  <a:gd name="T10" fmla="*/ 30 w 47"/>
                  <a:gd name="T11" fmla="*/ 21 h 45"/>
                  <a:gd name="T12" fmla="*/ 30 w 47"/>
                  <a:gd name="T13" fmla="*/ 21 h 45"/>
                  <a:gd name="T14" fmla="*/ 30 w 47"/>
                  <a:gd name="T15" fmla="*/ 21 h 45"/>
                  <a:gd name="T16" fmla="*/ 19 w 47"/>
                  <a:gd name="T17" fmla="*/ 21 h 45"/>
                  <a:gd name="T18" fmla="*/ 19 w 47"/>
                  <a:gd name="T19" fmla="*/ 36 h 45"/>
                  <a:gd name="T20" fmla="*/ 28 w 47"/>
                  <a:gd name="T21" fmla="*/ 33 h 45"/>
                  <a:gd name="T22" fmla="*/ 41 w 47"/>
                  <a:gd name="T23" fmla="*/ 45 h 45"/>
                  <a:gd name="T24" fmla="*/ 47 w 47"/>
                  <a:gd name="T25" fmla="*/ 40 h 45"/>
                  <a:gd name="T26" fmla="*/ 34 w 47"/>
                  <a:gd name="T27" fmla="*/ 27 h 45"/>
                  <a:gd name="T28" fmla="*/ 19 w 47"/>
                  <a:gd name="T29" fmla="*/ 0 h 45"/>
                  <a:gd name="T30" fmla="*/ 7 w 47"/>
                  <a:gd name="T31" fmla="*/ 5 h 45"/>
                  <a:gd name="T32" fmla="*/ 7 w 47"/>
                  <a:gd name="T33" fmla="*/ 30 h 45"/>
                  <a:gd name="T34" fmla="*/ 19 w 47"/>
                  <a:gd name="T35" fmla="*/ 36 h 45"/>
                  <a:gd name="T36" fmla="*/ 19 w 47"/>
                  <a:gd name="T37" fmla="*/ 21 h 45"/>
                  <a:gd name="T38" fmla="*/ 8 w 47"/>
                  <a:gd name="T39" fmla="*/ 21 h 45"/>
                  <a:gd name="T40" fmla="*/ 8 w 47"/>
                  <a:gd name="T41" fmla="*/ 15 h 45"/>
                  <a:gd name="T42" fmla="*/ 19 w 47"/>
                  <a:gd name="T43" fmla="*/ 15 h 45"/>
                  <a:gd name="T44" fmla="*/ 19 w 47"/>
                  <a:gd name="T4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45">
                    <a:moveTo>
                      <a:pt x="34" y="27"/>
                    </a:moveTo>
                    <a:cubicBezTo>
                      <a:pt x="38" y="20"/>
                      <a:pt x="38" y="11"/>
                      <a:pt x="32" y="5"/>
                    </a:cubicBezTo>
                    <a:cubicBezTo>
                      <a:pt x="28" y="2"/>
                      <a:pt x="24" y="0"/>
                      <a:pt x="19" y="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2" y="36"/>
                      <a:pt x="26" y="35"/>
                      <a:pt x="28" y="3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34" y="27"/>
                    </a:lnTo>
                    <a:close/>
                    <a:moveTo>
                      <a:pt x="19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0" y="12"/>
                      <a:pt x="0" y="23"/>
                      <a:pt x="7" y="30"/>
                    </a:cubicBezTo>
                    <a:cubicBezTo>
                      <a:pt x="10" y="34"/>
                      <a:pt x="15" y="36"/>
                      <a:pt x="19" y="3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Rectangle 205"/>
              <p:cNvSpPr>
                <a:spLocks/>
              </p:cNvSpPr>
              <p:nvPr/>
            </p:nvSpPr>
            <p:spPr bwMode="auto">
              <a:xfrm>
                <a:off x="4221214" y="4266184"/>
                <a:ext cx="30635" cy="2168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Rectangle 206"/>
              <p:cNvSpPr>
                <a:spLocks/>
              </p:cNvSpPr>
              <p:nvPr/>
            </p:nvSpPr>
            <p:spPr bwMode="auto">
              <a:xfrm>
                <a:off x="4172198" y="4386274"/>
                <a:ext cx="35537" cy="968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Rectangle 207"/>
              <p:cNvSpPr>
                <a:spLocks/>
              </p:cNvSpPr>
              <p:nvPr/>
            </p:nvSpPr>
            <p:spPr bwMode="auto">
              <a:xfrm>
                <a:off x="4128083" y="4298045"/>
                <a:ext cx="30635" cy="185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Rectangle 208"/>
              <p:cNvSpPr>
                <a:spLocks/>
              </p:cNvSpPr>
              <p:nvPr/>
            </p:nvSpPr>
            <p:spPr bwMode="auto">
              <a:xfrm>
                <a:off x="4079066" y="4354414"/>
                <a:ext cx="31861" cy="1286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Rectangle 209"/>
              <p:cNvSpPr>
                <a:spLocks/>
              </p:cNvSpPr>
              <p:nvPr/>
            </p:nvSpPr>
            <p:spPr bwMode="auto">
              <a:xfrm>
                <a:off x="4031275" y="4337258"/>
                <a:ext cx="35537" cy="1458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Rectangle 210"/>
              <p:cNvSpPr>
                <a:spLocks/>
              </p:cNvSpPr>
              <p:nvPr/>
            </p:nvSpPr>
            <p:spPr bwMode="auto">
              <a:xfrm>
                <a:off x="4221214" y="4244126"/>
                <a:ext cx="30635" cy="134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Rectangle 211"/>
              <p:cNvSpPr>
                <a:spLocks/>
              </p:cNvSpPr>
              <p:nvPr/>
            </p:nvSpPr>
            <p:spPr bwMode="auto">
              <a:xfrm>
                <a:off x="4128083" y="4275987"/>
                <a:ext cx="30635" cy="171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Rectangle 212"/>
              <p:cNvSpPr>
                <a:spLocks/>
              </p:cNvSpPr>
              <p:nvPr/>
            </p:nvSpPr>
            <p:spPr bwMode="auto">
              <a:xfrm>
                <a:off x="4079066" y="4332356"/>
                <a:ext cx="31861" cy="183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Rectangle 213"/>
              <p:cNvSpPr>
                <a:spLocks/>
              </p:cNvSpPr>
              <p:nvPr/>
            </p:nvSpPr>
            <p:spPr bwMode="auto">
              <a:xfrm>
                <a:off x="4031275" y="4315200"/>
                <a:ext cx="35537" cy="134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Rectangle 214"/>
              <p:cNvSpPr>
                <a:spLocks/>
              </p:cNvSpPr>
              <p:nvPr/>
            </p:nvSpPr>
            <p:spPr bwMode="auto">
              <a:xfrm>
                <a:off x="4172198" y="4359315"/>
                <a:ext cx="35537" cy="171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Freeform: Shape 215"/>
              <p:cNvSpPr>
                <a:spLocks/>
              </p:cNvSpPr>
              <p:nvPr/>
            </p:nvSpPr>
            <p:spPr bwMode="auto">
              <a:xfrm>
                <a:off x="4901318" y="4345836"/>
                <a:ext cx="286747" cy="132345"/>
              </a:xfrm>
              <a:custGeom>
                <a:avLst/>
                <a:gdLst>
                  <a:gd name="T0" fmla="*/ 209 w 234"/>
                  <a:gd name="T1" fmla="*/ 15 h 108"/>
                  <a:gd name="T2" fmla="*/ 191 w 234"/>
                  <a:gd name="T3" fmla="*/ 108 h 108"/>
                  <a:gd name="T4" fmla="*/ 198 w 234"/>
                  <a:gd name="T5" fmla="*/ 15 h 108"/>
                  <a:gd name="T6" fmla="*/ 202 w 234"/>
                  <a:gd name="T7" fmla="*/ 47 h 108"/>
                  <a:gd name="T8" fmla="*/ 191 w 234"/>
                  <a:gd name="T9" fmla="*/ 76 h 108"/>
                  <a:gd name="T10" fmla="*/ 176 w 234"/>
                  <a:gd name="T11" fmla="*/ 108 h 108"/>
                  <a:gd name="T12" fmla="*/ 176 w 234"/>
                  <a:gd name="T13" fmla="*/ 108 h 108"/>
                  <a:gd name="T14" fmla="*/ 187 w 234"/>
                  <a:gd name="T15" fmla="*/ 36 h 108"/>
                  <a:gd name="T16" fmla="*/ 180 w 234"/>
                  <a:gd name="T17" fmla="*/ 65 h 108"/>
                  <a:gd name="T18" fmla="*/ 176 w 234"/>
                  <a:gd name="T19" fmla="*/ 108 h 108"/>
                  <a:gd name="T20" fmla="*/ 176 w 234"/>
                  <a:gd name="T21" fmla="*/ 0 h 108"/>
                  <a:gd name="T22" fmla="*/ 162 w 234"/>
                  <a:gd name="T23" fmla="*/ 65 h 108"/>
                  <a:gd name="T24" fmla="*/ 166 w 234"/>
                  <a:gd name="T25" fmla="*/ 15 h 108"/>
                  <a:gd name="T26" fmla="*/ 162 w 234"/>
                  <a:gd name="T27" fmla="*/ 108 h 108"/>
                  <a:gd name="T28" fmla="*/ 162 w 234"/>
                  <a:gd name="T29" fmla="*/ 0 h 108"/>
                  <a:gd name="T30" fmla="*/ 148 w 234"/>
                  <a:gd name="T31" fmla="*/ 36 h 108"/>
                  <a:gd name="T32" fmla="*/ 151 w 234"/>
                  <a:gd name="T33" fmla="*/ 65 h 108"/>
                  <a:gd name="T34" fmla="*/ 148 w 234"/>
                  <a:gd name="T35" fmla="*/ 108 h 108"/>
                  <a:gd name="T36" fmla="*/ 148 w 234"/>
                  <a:gd name="T37" fmla="*/ 0 h 108"/>
                  <a:gd name="T38" fmla="*/ 129 w 234"/>
                  <a:gd name="T39" fmla="*/ 65 h 108"/>
                  <a:gd name="T40" fmla="*/ 137 w 234"/>
                  <a:gd name="T41" fmla="*/ 15 h 108"/>
                  <a:gd name="T42" fmla="*/ 129 w 234"/>
                  <a:gd name="T43" fmla="*/ 108 h 108"/>
                  <a:gd name="T44" fmla="*/ 129 w 234"/>
                  <a:gd name="T45" fmla="*/ 0 h 108"/>
                  <a:gd name="T46" fmla="*/ 115 w 234"/>
                  <a:gd name="T47" fmla="*/ 36 h 108"/>
                  <a:gd name="T48" fmla="*/ 122 w 234"/>
                  <a:gd name="T49" fmla="*/ 65 h 108"/>
                  <a:gd name="T50" fmla="*/ 115 w 234"/>
                  <a:gd name="T51" fmla="*/ 108 h 108"/>
                  <a:gd name="T52" fmla="*/ 115 w 234"/>
                  <a:gd name="T53" fmla="*/ 0 h 108"/>
                  <a:gd name="T54" fmla="*/ 101 w 234"/>
                  <a:gd name="T55" fmla="*/ 65 h 108"/>
                  <a:gd name="T56" fmla="*/ 104 w 234"/>
                  <a:gd name="T57" fmla="*/ 15 h 108"/>
                  <a:gd name="T58" fmla="*/ 101 w 234"/>
                  <a:gd name="T59" fmla="*/ 108 h 108"/>
                  <a:gd name="T60" fmla="*/ 101 w 234"/>
                  <a:gd name="T61" fmla="*/ 0 h 108"/>
                  <a:gd name="T62" fmla="*/ 86 w 234"/>
                  <a:gd name="T63" fmla="*/ 36 h 108"/>
                  <a:gd name="T64" fmla="*/ 90 w 234"/>
                  <a:gd name="T65" fmla="*/ 65 h 108"/>
                  <a:gd name="T66" fmla="*/ 86 w 234"/>
                  <a:gd name="T67" fmla="*/ 108 h 108"/>
                  <a:gd name="T68" fmla="*/ 86 w 234"/>
                  <a:gd name="T69" fmla="*/ 0 h 108"/>
                  <a:gd name="T70" fmla="*/ 68 w 234"/>
                  <a:gd name="T71" fmla="*/ 65 h 108"/>
                  <a:gd name="T72" fmla="*/ 75 w 234"/>
                  <a:gd name="T73" fmla="*/ 15 h 108"/>
                  <a:gd name="T74" fmla="*/ 68 w 234"/>
                  <a:gd name="T75" fmla="*/ 108 h 108"/>
                  <a:gd name="T76" fmla="*/ 68 w 234"/>
                  <a:gd name="T77" fmla="*/ 0 h 108"/>
                  <a:gd name="T78" fmla="*/ 54 w 234"/>
                  <a:gd name="T79" fmla="*/ 36 h 108"/>
                  <a:gd name="T80" fmla="*/ 61 w 234"/>
                  <a:gd name="T81" fmla="*/ 65 h 108"/>
                  <a:gd name="T82" fmla="*/ 54 w 234"/>
                  <a:gd name="T83" fmla="*/ 108 h 108"/>
                  <a:gd name="T84" fmla="*/ 54 w 234"/>
                  <a:gd name="T85" fmla="*/ 0 h 108"/>
                  <a:gd name="T86" fmla="*/ 39 w 234"/>
                  <a:gd name="T87" fmla="*/ 65 h 108"/>
                  <a:gd name="T88" fmla="*/ 43 w 234"/>
                  <a:gd name="T89" fmla="*/ 15 h 108"/>
                  <a:gd name="T90" fmla="*/ 39 w 234"/>
                  <a:gd name="T91" fmla="*/ 108 h 108"/>
                  <a:gd name="T92" fmla="*/ 39 w 234"/>
                  <a:gd name="T93" fmla="*/ 65 h 108"/>
                  <a:gd name="T94" fmla="*/ 39 w 234"/>
                  <a:gd name="T95" fmla="*/ 0 h 108"/>
                  <a:gd name="T96" fmla="*/ 25 w 234"/>
                  <a:gd name="T97" fmla="*/ 36 h 108"/>
                  <a:gd name="T98" fmla="*/ 14 w 234"/>
                  <a:gd name="T99" fmla="*/ 36 h 108"/>
                  <a:gd name="T100" fmla="*/ 0 w 234"/>
                  <a:gd name="T10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4" h="108">
                    <a:moveTo>
                      <a:pt x="209" y="108"/>
                    </a:moveTo>
                    <a:lnTo>
                      <a:pt x="234" y="108"/>
                    </a:lnTo>
                    <a:lnTo>
                      <a:pt x="234" y="0"/>
                    </a:lnTo>
                    <a:lnTo>
                      <a:pt x="209" y="0"/>
                    </a:lnTo>
                    <a:lnTo>
                      <a:pt x="209" y="15"/>
                    </a:lnTo>
                    <a:lnTo>
                      <a:pt x="216" y="15"/>
                    </a:lnTo>
                    <a:lnTo>
                      <a:pt x="216" y="36"/>
                    </a:lnTo>
                    <a:lnTo>
                      <a:pt x="209" y="36"/>
                    </a:lnTo>
                    <a:lnTo>
                      <a:pt x="209" y="108"/>
                    </a:lnTo>
                    <a:close/>
                    <a:moveTo>
                      <a:pt x="191" y="108"/>
                    </a:moveTo>
                    <a:lnTo>
                      <a:pt x="209" y="108"/>
                    </a:lnTo>
                    <a:lnTo>
                      <a:pt x="209" y="36"/>
                    </a:lnTo>
                    <a:lnTo>
                      <a:pt x="198" y="36"/>
                    </a:lnTo>
                    <a:lnTo>
                      <a:pt x="198" y="15"/>
                    </a:lnTo>
                    <a:lnTo>
                      <a:pt x="198" y="15"/>
                    </a:lnTo>
                    <a:lnTo>
                      <a:pt x="209" y="15"/>
                    </a:lnTo>
                    <a:lnTo>
                      <a:pt x="209" y="0"/>
                    </a:lnTo>
                    <a:lnTo>
                      <a:pt x="191" y="0"/>
                    </a:lnTo>
                    <a:lnTo>
                      <a:pt x="191" y="47"/>
                    </a:lnTo>
                    <a:lnTo>
                      <a:pt x="202" y="47"/>
                    </a:lnTo>
                    <a:lnTo>
                      <a:pt x="202" y="65"/>
                    </a:lnTo>
                    <a:lnTo>
                      <a:pt x="202" y="65"/>
                    </a:lnTo>
                    <a:lnTo>
                      <a:pt x="191" y="65"/>
                    </a:lnTo>
                    <a:lnTo>
                      <a:pt x="191" y="76"/>
                    </a:lnTo>
                    <a:lnTo>
                      <a:pt x="191" y="76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108"/>
                    </a:lnTo>
                    <a:close/>
                    <a:moveTo>
                      <a:pt x="176" y="108"/>
                    </a:moveTo>
                    <a:lnTo>
                      <a:pt x="191" y="108"/>
                    </a:lnTo>
                    <a:lnTo>
                      <a:pt x="191" y="98"/>
                    </a:lnTo>
                    <a:lnTo>
                      <a:pt x="176" y="98"/>
                    </a:lnTo>
                    <a:lnTo>
                      <a:pt x="176" y="108"/>
                    </a:lnTo>
                    <a:lnTo>
                      <a:pt x="176" y="108"/>
                    </a:lnTo>
                    <a:close/>
                    <a:moveTo>
                      <a:pt x="191" y="0"/>
                    </a:moveTo>
                    <a:lnTo>
                      <a:pt x="176" y="0"/>
                    </a:lnTo>
                    <a:lnTo>
                      <a:pt x="176" y="15"/>
                    </a:lnTo>
                    <a:lnTo>
                      <a:pt x="187" y="15"/>
                    </a:lnTo>
                    <a:lnTo>
                      <a:pt x="187" y="36"/>
                    </a:lnTo>
                    <a:lnTo>
                      <a:pt x="176" y="36"/>
                    </a:lnTo>
                    <a:lnTo>
                      <a:pt x="176" y="76"/>
                    </a:lnTo>
                    <a:lnTo>
                      <a:pt x="191" y="76"/>
                    </a:lnTo>
                    <a:lnTo>
                      <a:pt x="191" y="65"/>
                    </a:lnTo>
                    <a:lnTo>
                      <a:pt x="180" y="65"/>
                    </a:lnTo>
                    <a:lnTo>
                      <a:pt x="180" y="47"/>
                    </a:lnTo>
                    <a:lnTo>
                      <a:pt x="191" y="47"/>
                    </a:lnTo>
                    <a:lnTo>
                      <a:pt x="191" y="0"/>
                    </a:lnTo>
                    <a:close/>
                    <a:moveTo>
                      <a:pt x="162" y="108"/>
                    </a:moveTo>
                    <a:lnTo>
                      <a:pt x="176" y="108"/>
                    </a:lnTo>
                    <a:lnTo>
                      <a:pt x="176" y="98"/>
                    </a:lnTo>
                    <a:lnTo>
                      <a:pt x="162" y="98"/>
                    </a:lnTo>
                    <a:lnTo>
                      <a:pt x="162" y="108"/>
                    </a:lnTo>
                    <a:lnTo>
                      <a:pt x="162" y="108"/>
                    </a:lnTo>
                    <a:close/>
                    <a:moveTo>
                      <a:pt x="176" y="0"/>
                    </a:moveTo>
                    <a:lnTo>
                      <a:pt x="162" y="0"/>
                    </a:lnTo>
                    <a:lnTo>
                      <a:pt x="162" y="47"/>
                    </a:lnTo>
                    <a:lnTo>
                      <a:pt x="173" y="47"/>
                    </a:lnTo>
                    <a:lnTo>
                      <a:pt x="173" y="65"/>
                    </a:lnTo>
                    <a:lnTo>
                      <a:pt x="162" y="65"/>
                    </a:lnTo>
                    <a:lnTo>
                      <a:pt x="162" y="76"/>
                    </a:lnTo>
                    <a:lnTo>
                      <a:pt x="176" y="76"/>
                    </a:lnTo>
                    <a:lnTo>
                      <a:pt x="176" y="36"/>
                    </a:lnTo>
                    <a:lnTo>
                      <a:pt x="166" y="36"/>
                    </a:lnTo>
                    <a:lnTo>
                      <a:pt x="166" y="15"/>
                    </a:lnTo>
                    <a:lnTo>
                      <a:pt x="166" y="15"/>
                    </a:lnTo>
                    <a:lnTo>
                      <a:pt x="176" y="15"/>
                    </a:lnTo>
                    <a:lnTo>
                      <a:pt x="176" y="0"/>
                    </a:lnTo>
                    <a:close/>
                    <a:moveTo>
                      <a:pt x="148" y="108"/>
                    </a:moveTo>
                    <a:lnTo>
                      <a:pt x="162" y="108"/>
                    </a:lnTo>
                    <a:lnTo>
                      <a:pt x="162" y="98"/>
                    </a:lnTo>
                    <a:lnTo>
                      <a:pt x="148" y="98"/>
                    </a:lnTo>
                    <a:lnTo>
                      <a:pt x="148" y="108"/>
                    </a:lnTo>
                    <a:lnTo>
                      <a:pt x="148" y="108"/>
                    </a:lnTo>
                    <a:close/>
                    <a:moveTo>
                      <a:pt x="162" y="0"/>
                    </a:moveTo>
                    <a:lnTo>
                      <a:pt x="148" y="0"/>
                    </a:lnTo>
                    <a:lnTo>
                      <a:pt x="148" y="15"/>
                    </a:lnTo>
                    <a:lnTo>
                      <a:pt x="155" y="15"/>
                    </a:lnTo>
                    <a:lnTo>
                      <a:pt x="155" y="36"/>
                    </a:lnTo>
                    <a:lnTo>
                      <a:pt x="148" y="36"/>
                    </a:lnTo>
                    <a:lnTo>
                      <a:pt x="148" y="76"/>
                    </a:lnTo>
                    <a:lnTo>
                      <a:pt x="162" y="76"/>
                    </a:lnTo>
                    <a:lnTo>
                      <a:pt x="162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47"/>
                    </a:lnTo>
                    <a:lnTo>
                      <a:pt x="162" y="47"/>
                    </a:lnTo>
                    <a:lnTo>
                      <a:pt x="162" y="0"/>
                    </a:lnTo>
                    <a:close/>
                    <a:moveTo>
                      <a:pt x="129" y="108"/>
                    </a:moveTo>
                    <a:lnTo>
                      <a:pt x="148" y="108"/>
                    </a:lnTo>
                    <a:lnTo>
                      <a:pt x="148" y="98"/>
                    </a:lnTo>
                    <a:lnTo>
                      <a:pt x="129" y="98"/>
                    </a:lnTo>
                    <a:lnTo>
                      <a:pt x="129" y="108"/>
                    </a:lnTo>
                    <a:lnTo>
                      <a:pt x="129" y="108"/>
                    </a:lnTo>
                    <a:close/>
                    <a:moveTo>
                      <a:pt x="148" y="0"/>
                    </a:moveTo>
                    <a:lnTo>
                      <a:pt x="129" y="0"/>
                    </a:lnTo>
                    <a:lnTo>
                      <a:pt x="129" y="47"/>
                    </a:lnTo>
                    <a:lnTo>
                      <a:pt x="140" y="47"/>
                    </a:lnTo>
                    <a:lnTo>
                      <a:pt x="140" y="65"/>
                    </a:lnTo>
                    <a:lnTo>
                      <a:pt x="129" y="65"/>
                    </a:lnTo>
                    <a:lnTo>
                      <a:pt x="129" y="76"/>
                    </a:lnTo>
                    <a:lnTo>
                      <a:pt x="148" y="76"/>
                    </a:lnTo>
                    <a:lnTo>
                      <a:pt x="148" y="36"/>
                    </a:lnTo>
                    <a:lnTo>
                      <a:pt x="137" y="36"/>
                    </a:lnTo>
                    <a:lnTo>
                      <a:pt x="137" y="15"/>
                    </a:lnTo>
                    <a:lnTo>
                      <a:pt x="137" y="15"/>
                    </a:lnTo>
                    <a:lnTo>
                      <a:pt x="148" y="15"/>
                    </a:lnTo>
                    <a:lnTo>
                      <a:pt x="148" y="0"/>
                    </a:lnTo>
                    <a:close/>
                    <a:moveTo>
                      <a:pt x="115" y="108"/>
                    </a:moveTo>
                    <a:lnTo>
                      <a:pt x="129" y="108"/>
                    </a:lnTo>
                    <a:lnTo>
                      <a:pt x="129" y="98"/>
                    </a:lnTo>
                    <a:lnTo>
                      <a:pt x="115" y="98"/>
                    </a:lnTo>
                    <a:lnTo>
                      <a:pt x="115" y="108"/>
                    </a:lnTo>
                    <a:lnTo>
                      <a:pt x="115" y="108"/>
                    </a:lnTo>
                    <a:close/>
                    <a:moveTo>
                      <a:pt x="129" y="0"/>
                    </a:moveTo>
                    <a:lnTo>
                      <a:pt x="115" y="0"/>
                    </a:lnTo>
                    <a:lnTo>
                      <a:pt x="115" y="15"/>
                    </a:lnTo>
                    <a:lnTo>
                      <a:pt x="126" y="15"/>
                    </a:lnTo>
                    <a:lnTo>
                      <a:pt x="126" y="36"/>
                    </a:lnTo>
                    <a:lnTo>
                      <a:pt x="115" y="36"/>
                    </a:lnTo>
                    <a:lnTo>
                      <a:pt x="115" y="76"/>
                    </a:lnTo>
                    <a:lnTo>
                      <a:pt x="129" y="76"/>
                    </a:lnTo>
                    <a:lnTo>
                      <a:pt x="129" y="65"/>
                    </a:lnTo>
                    <a:lnTo>
                      <a:pt x="122" y="65"/>
                    </a:lnTo>
                    <a:lnTo>
                      <a:pt x="122" y="65"/>
                    </a:lnTo>
                    <a:lnTo>
                      <a:pt x="122" y="47"/>
                    </a:lnTo>
                    <a:lnTo>
                      <a:pt x="129" y="47"/>
                    </a:lnTo>
                    <a:lnTo>
                      <a:pt x="129" y="0"/>
                    </a:lnTo>
                    <a:close/>
                    <a:moveTo>
                      <a:pt x="101" y="108"/>
                    </a:moveTo>
                    <a:lnTo>
                      <a:pt x="115" y="108"/>
                    </a:lnTo>
                    <a:lnTo>
                      <a:pt x="115" y="98"/>
                    </a:lnTo>
                    <a:lnTo>
                      <a:pt x="101" y="98"/>
                    </a:lnTo>
                    <a:lnTo>
                      <a:pt x="101" y="108"/>
                    </a:lnTo>
                    <a:lnTo>
                      <a:pt x="101" y="108"/>
                    </a:lnTo>
                    <a:close/>
                    <a:moveTo>
                      <a:pt x="115" y="0"/>
                    </a:moveTo>
                    <a:lnTo>
                      <a:pt x="101" y="0"/>
                    </a:lnTo>
                    <a:lnTo>
                      <a:pt x="101" y="47"/>
                    </a:lnTo>
                    <a:lnTo>
                      <a:pt x="111" y="47"/>
                    </a:lnTo>
                    <a:lnTo>
                      <a:pt x="111" y="65"/>
                    </a:lnTo>
                    <a:lnTo>
                      <a:pt x="101" y="65"/>
                    </a:lnTo>
                    <a:lnTo>
                      <a:pt x="101" y="76"/>
                    </a:lnTo>
                    <a:lnTo>
                      <a:pt x="115" y="76"/>
                    </a:lnTo>
                    <a:lnTo>
                      <a:pt x="115" y="36"/>
                    </a:lnTo>
                    <a:lnTo>
                      <a:pt x="104" y="36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15" y="15"/>
                    </a:lnTo>
                    <a:lnTo>
                      <a:pt x="115" y="0"/>
                    </a:lnTo>
                    <a:close/>
                    <a:moveTo>
                      <a:pt x="86" y="108"/>
                    </a:moveTo>
                    <a:lnTo>
                      <a:pt x="101" y="108"/>
                    </a:lnTo>
                    <a:lnTo>
                      <a:pt x="101" y="98"/>
                    </a:lnTo>
                    <a:lnTo>
                      <a:pt x="86" y="98"/>
                    </a:lnTo>
                    <a:lnTo>
                      <a:pt x="86" y="108"/>
                    </a:lnTo>
                    <a:lnTo>
                      <a:pt x="86" y="108"/>
                    </a:lnTo>
                    <a:close/>
                    <a:moveTo>
                      <a:pt x="101" y="0"/>
                    </a:moveTo>
                    <a:lnTo>
                      <a:pt x="86" y="0"/>
                    </a:lnTo>
                    <a:lnTo>
                      <a:pt x="86" y="15"/>
                    </a:lnTo>
                    <a:lnTo>
                      <a:pt x="93" y="15"/>
                    </a:lnTo>
                    <a:lnTo>
                      <a:pt x="93" y="36"/>
                    </a:lnTo>
                    <a:lnTo>
                      <a:pt x="86" y="36"/>
                    </a:lnTo>
                    <a:lnTo>
                      <a:pt x="86" y="76"/>
                    </a:lnTo>
                    <a:lnTo>
                      <a:pt x="101" y="76"/>
                    </a:lnTo>
                    <a:lnTo>
                      <a:pt x="101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47"/>
                    </a:lnTo>
                    <a:lnTo>
                      <a:pt x="101" y="47"/>
                    </a:lnTo>
                    <a:lnTo>
                      <a:pt x="101" y="0"/>
                    </a:lnTo>
                    <a:close/>
                    <a:moveTo>
                      <a:pt x="68" y="108"/>
                    </a:moveTo>
                    <a:lnTo>
                      <a:pt x="86" y="108"/>
                    </a:lnTo>
                    <a:lnTo>
                      <a:pt x="86" y="98"/>
                    </a:lnTo>
                    <a:lnTo>
                      <a:pt x="68" y="98"/>
                    </a:lnTo>
                    <a:lnTo>
                      <a:pt x="68" y="108"/>
                    </a:lnTo>
                    <a:lnTo>
                      <a:pt x="68" y="108"/>
                    </a:lnTo>
                    <a:close/>
                    <a:moveTo>
                      <a:pt x="86" y="0"/>
                    </a:moveTo>
                    <a:lnTo>
                      <a:pt x="68" y="0"/>
                    </a:lnTo>
                    <a:lnTo>
                      <a:pt x="68" y="47"/>
                    </a:lnTo>
                    <a:lnTo>
                      <a:pt x="79" y="47"/>
                    </a:lnTo>
                    <a:lnTo>
                      <a:pt x="79" y="65"/>
                    </a:lnTo>
                    <a:lnTo>
                      <a:pt x="68" y="65"/>
                    </a:lnTo>
                    <a:lnTo>
                      <a:pt x="68" y="76"/>
                    </a:lnTo>
                    <a:lnTo>
                      <a:pt x="86" y="76"/>
                    </a:lnTo>
                    <a:lnTo>
                      <a:pt x="86" y="36"/>
                    </a:lnTo>
                    <a:lnTo>
                      <a:pt x="75" y="36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86" y="15"/>
                    </a:lnTo>
                    <a:lnTo>
                      <a:pt x="86" y="0"/>
                    </a:lnTo>
                    <a:close/>
                    <a:moveTo>
                      <a:pt x="54" y="108"/>
                    </a:moveTo>
                    <a:lnTo>
                      <a:pt x="68" y="108"/>
                    </a:lnTo>
                    <a:lnTo>
                      <a:pt x="68" y="98"/>
                    </a:lnTo>
                    <a:lnTo>
                      <a:pt x="54" y="98"/>
                    </a:lnTo>
                    <a:lnTo>
                      <a:pt x="54" y="108"/>
                    </a:lnTo>
                    <a:lnTo>
                      <a:pt x="54" y="108"/>
                    </a:lnTo>
                    <a:close/>
                    <a:moveTo>
                      <a:pt x="68" y="0"/>
                    </a:moveTo>
                    <a:lnTo>
                      <a:pt x="54" y="0"/>
                    </a:lnTo>
                    <a:lnTo>
                      <a:pt x="54" y="15"/>
                    </a:lnTo>
                    <a:lnTo>
                      <a:pt x="65" y="15"/>
                    </a:lnTo>
                    <a:lnTo>
                      <a:pt x="65" y="36"/>
                    </a:lnTo>
                    <a:lnTo>
                      <a:pt x="54" y="36"/>
                    </a:lnTo>
                    <a:lnTo>
                      <a:pt x="54" y="76"/>
                    </a:lnTo>
                    <a:lnTo>
                      <a:pt x="68" y="76"/>
                    </a:lnTo>
                    <a:lnTo>
                      <a:pt x="68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1" y="47"/>
                    </a:lnTo>
                    <a:lnTo>
                      <a:pt x="68" y="47"/>
                    </a:lnTo>
                    <a:lnTo>
                      <a:pt x="68" y="0"/>
                    </a:lnTo>
                    <a:close/>
                    <a:moveTo>
                      <a:pt x="39" y="108"/>
                    </a:moveTo>
                    <a:lnTo>
                      <a:pt x="54" y="108"/>
                    </a:lnTo>
                    <a:lnTo>
                      <a:pt x="54" y="98"/>
                    </a:lnTo>
                    <a:lnTo>
                      <a:pt x="39" y="98"/>
                    </a:lnTo>
                    <a:lnTo>
                      <a:pt x="39" y="108"/>
                    </a:lnTo>
                    <a:lnTo>
                      <a:pt x="39" y="108"/>
                    </a:lnTo>
                    <a:close/>
                    <a:moveTo>
                      <a:pt x="54" y="0"/>
                    </a:moveTo>
                    <a:lnTo>
                      <a:pt x="39" y="0"/>
                    </a:lnTo>
                    <a:lnTo>
                      <a:pt x="39" y="47"/>
                    </a:lnTo>
                    <a:lnTo>
                      <a:pt x="50" y="47"/>
                    </a:lnTo>
                    <a:lnTo>
                      <a:pt x="50" y="65"/>
                    </a:lnTo>
                    <a:lnTo>
                      <a:pt x="39" y="65"/>
                    </a:lnTo>
                    <a:lnTo>
                      <a:pt x="39" y="76"/>
                    </a:lnTo>
                    <a:lnTo>
                      <a:pt x="54" y="76"/>
                    </a:lnTo>
                    <a:lnTo>
                      <a:pt x="54" y="3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54" y="15"/>
                    </a:lnTo>
                    <a:lnTo>
                      <a:pt x="54" y="0"/>
                    </a:lnTo>
                    <a:close/>
                    <a:moveTo>
                      <a:pt x="25" y="108"/>
                    </a:moveTo>
                    <a:lnTo>
                      <a:pt x="39" y="108"/>
                    </a:lnTo>
                    <a:lnTo>
                      <a:pt x="39" y="98"/>
                    </a:lnTo>
                    <a:lnTo>
                      <a:pt x="39" y="98"/>
                    </a:lnTo>
                    <a:lnTo>
                      <a:pt x="39" y="76"/>
                    </a:lnTo>
                    <a:lnTo>
                      <a:pt x="39" y="76"/>
                    </a:lnTo>
                    <a:lnTo>
                      <a:pt x="39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47"/>
                    </a:lnTo>
                    <a:lnTo>
                      <a:pt x="39" y="47"/>
                    </a:lnTo>
                    <a:lnTo>
                      <a:pt x="39" y="0"/>
                    </a:lnTo>
                    <a:lnTo>
                      <a:pt x="25" y="0"/>
                    </a:lnTo>
                    <a:lnTo>
                      <a:pt x="25" y="15"/>
                    </a:lnTo>
                    <a:lnTo>
                      <a:pt x="36" y="15"/>
                    </a:lnTo>
                    <a:lnTo>
                      <a:pt x="36" y="36"/>
                    </a:lnTo>
                    <a:lnTo>
                      <a:pt x="25" y="36"/>
                    </a:lnTo>
                    <a:lnTo>
                      <a:pt x="25" y="108"/>
                    </a:lnTo>
                    <a:close/>
                    <a:moveTo>
                      <a:pt x="0" y="108"/>
                    </a:moveTo>
                    <a:lnTo>
                      <a:pt x="25" y="108"/>
                    </a:lnTo>
                    <a:lnTo>
                      <a:pt x="25" y="36"/>
                    </a:lnTo>
                    <a:lnTo>
                      <a:pt x="14" y="36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Freeform: Shape 216"/>
              <p:cNvSpPr>
                <a:spLocks/>
              </p:cNvSpPr>
              <p:nvPr/>
            </p:nvSpPr>
            <p:spPr bwMode="auto">
              <a:xfrm>
                <a:off x="4954011" y="4284565"/>
                <a:ext cx="162980" cy="39213"/>
              </a:xfrm>
              <a:custGeom>
                <a:avLst/>
                <a:gdLst>
                  <a:gd name="T0" fmla="*/ 0 w 37"/>
                  <a:gd name="T1" fmla="*/ 5 h 9"/>
                  <a:gd name="T2" fmla="*/ 3 w 37"/>
                  <a:gd name="T3" fmla="*/ 9 h 9"/>
                  <a:gd name="T4" fmla="*/ 19 w 37"/>
                  <a:gd name="T5" fmla="*/ 5 h 9"/>
                  <a:gd name="T6" fmla="*/ 35 w 37"/>
                  <a:gd name="T7" fmla="*/ 9 h 9"/>
                  <a:gd name="T8" fmla="*/ 37 w 37"/>
                  <a:gd name="T9" fmla="*/ 5 h 9"/>
                  <a:gd name="T10" fmla="*/ 19 w 37"/>
                  <a:gd name="T11" fmla="*/ 0 h 9"/>
                  <a:gd name="T12" fmla="*/ 0 w 37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9">
                    <a:moveTo>
                      <a:pt x="0" y="5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7" y="7"/>
                      <a:pt x="13" y="5"/>
                      <a:pt x="19" y="5"/>
                    </a:cubicBezTo>
                    <a:cubicBezTo>
                      <a:pt x="25" y="5"/>
                      <a:pt x="30" y="7"/>
                      <a:pt x="35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2" y="2"/>
                      <a:pt x="25" y="0"/>
                      <a:pt x="19" y="0"/>
                    </a:cubicBezTo>
                    <a:cubicBezTo>
                      <a:pt x="12" y="0"/>
                      <a:pt x="5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Freeform: Shape 217"/>
              <p:cNvSpPr>
                <a:spLocks/>
              </p:cNvSpPr>
              <p:nvPr/>
            </p:nvSpPr>
            <p:spPr bwMode="auto">
              <a:xfrm>
                <a:off x="4927052" y="4240450"/>
                <a:ext cx="221800" cy="47791"/>
              </a:xfrm>
              <a:custGeom>
                <a:avLst/>
                <a:gdLst>
                  <a:gd name="T0" fmla="*/ 50 w 50"/>
                  <a:gd name="T1" fmla="*/ 6 h 11"/>
                  <a:gd name="T2" fmla="*/ 25 w 50"/>
                  <a:gd name="T3" fmla="*/ 0 h 11"/>
                  <a:gd name="T4" fmla="*/ 0 w 50"/>
                  <a:gd name="T5" fmla="*/ 6 h 11"/>
                  <a:gd name="T6" fmla="*/ 2 w 50"/>
                  <a:gd name="T7" fmla="*/ 11 h 11"/>
                  <a:gd name="T8" fmla="*/ 25 w 50"/>
                  <a:gd name="T9" fmla="*/ 5 h 11"/>
                  <a:gd name="T10" fmla="*/ 47 w 50"/>
                  <a:gd name="T11" fmla="*/ 11 h 11"/>
                  <a:gd name="T12" fmla="*/ 50 w 50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1">
                    <a:moveTo>
                      <a:pt x="50" y="6"/>
                    </a:moveTo>
                    <a:cubicBezTo>
                      <a:pt x="43" y="2"/>
                      <a:pt x="34" y="0"/>
                      <a:pt x="25" y="0"/>
                    </a:cubicBezTo>
                    <a:cubicBezTo>
                      <a:pt x="16" y="0"/>
                      <a:pt x="7" y="2"/>
                      <a:pt x="0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7"/>
                      <a:pt x="17" y="5"/>
                      <a:pt x="25" y="5"/>
                    </a:cubicBezTo>
                    <a:cubicBezTo>
                      <a:pt x="33" y="5"/>
                      <a:pt x="41" y="7"/>
                      <a:pt x="47" y="11"/>
                    </a:cubicBez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Freeform: Shape 65"/>
          <p:cNvSpPr>
            <a:spLocks/>
          </p:cNvSpPr>
          <p:nvPr/>
        </p:nvSpPr>
        <p:spPr bwMode="auto">
          <a:xfrm>
            <a:off x="5758020" y="4009572"/>
            <a:ext cx="305128" cy="137246"/>
          </a:xfrm>
          <a:custGeom>
            <a:avLst/>
            <a:gdLst>
              <a:gd name="T0" fmla="*/ 54 w 69"/>
              <a:gd name="T1" fmla="*/ 31 h 31"/>
              <a:gd name="T2" fmla="*/ 69 w 69"/>
              <a:gd name="T3" fmla="*/ 31 h 31"/>
              <a:gd name="T4" fmla="*/ 69 w 69"/>
              <a:gd name="T5" fmla="*/ 12 h 31"/>
              <a:gd name="T6" fmla="*/ 61 w 69"/>
              <a:gd name="T7" fmla="*/ 12 h 31"/>
              <a:gd name="T8" fmla="*/ 61 w 69"/>
              <a:gd name="T9" fmla="*/ 6 h 31"/>
              <a:gd name="T10" fmla="*/ 54 w 69"/>
              <a:gd name="T11" fmla="*/ 3 h 31"/>
              <a:gd name="T12" fmla="*/ 54 w 69"/>
              <a:gd name="T13" fmla="*/ 18 h 31"/>
              <a:gd name="T14" fmla="*/ 60 w 69"/>
              <a:gd name="T15" fmla="*/ 18 h 31"/>
              <a:gd name="T16" fmla="*/ 60 w 69"/>
              <a:gd name="T17" fmla="*/ 26 h 31"/>
              <a:gd name="T18" fmla="*/ 60 w 69"/>
              <a:gd name="T19" fmla="*/ 26 h 31"/>
              <a:gd name="T20" fmla="*/ 54 w 69"/>
              <a:gd name="T21" fmla="*/ 26 h 31"/>
              <a:gd name="T22" fmla="*/ 54 w 69"/>
              <a:gd name="T23" fmla="*/ 31 h 31"/>
              <a:gd name="T24" fmla="*/ 45 w 69"/>
              <a:gd name="T25" fmla="*/ 0 h 31"/>
              <a:gd name="T26" fmla="*/ 45 w 69"/>
              <a:gd name="T27" fmla="*/ 12 h 31"/>
              <a:gd name="T28" fmla="*/ 34 w 69"/>
              <a:gd name="T29" fmla="*/ 12 h 31"/>
              <a:gd name="T30" fmla="*/ 34 w 69"/>
              <a:gd name="T31" fmla="*/ 18 h 31"/>
              <a:gd name="T32" fmla="*/ 40 w 69"/>
              <a:gd name="T33" fmla="*/ 18 h 31"/>
              <a:gd name="T34" fmla="*/ 40 w 69"/>
              <a:gd name="T35" fmla="*/ 26 h 31"/>
              <a:gd name="T36" fmla="*/ 40 w 69"/>
              <a:gd name="T37" fmla="*/ 26 h 31"/>
              <a:gd name="T38" fmla="*/ 34 w 69"/>
              <a:gd name="T39" fmla="*/ 26 h 31"/>
              <a:gd name="T40" fmla="*/ 34 w 69"/>
              <a:gd name="T41" fmla="*/ 31 h 31"/>
              <a:gd name="T42" fmla="*/ 54 w 69"/>
              <a:gd name="T43" fmla="*/ 31 h 31"/>
              <a:gd name="T44" fmla="*/ 54 w 69"/>
              <a:gd name="T45" fmla="*/ 26 h 31"/>
              <a:gd name="T46" fmla="*/ 48 w 69"/>
              <a:gd name="T47" fmla="*/ 26 h 31"/>
              <a:gd name="T48" fmla="*/ 48 w 69"/>
              <a:gd name="T49" fmla="*/ 18 h 31"/>
              <a:gd name="T50" fmla="*/ 54 w 69"/>
              <a:gd name="T51" fmla="*/ 18 h 31"/>
              <a:gd name="T52" fmla="*/ 54 w 69"/>
              <a:gd name="T53" fmla="*/ 3 h 31"/>
              <a:gd name="T54" fmla="*/ 45 w 69"/>
              <a:gd name="T55" fmla="*/ 0 h 31"/>
              <a:gd name="T56" fmla="*/ 34 w 69"/>
              <a:gd name="T57" fmla="*/ 12 h 31"/>
              <a:gd name="T58" fmla="*/ 15 w 69"/>
              <a:gd name="T59" fmla="*/ 12 h 31"/>
              <a:gd name="T60" fmla="*/ 15 w 69"/>
              <a:gd name="T61" fmla="*/ 18 h 31"/>
              <a:gd name="T62" fmla="*/ 21 w 69"/>
              <a:gd name="T63" fmla="*/ 18 h 31"/>
              <a:gd name="T64" fmla="*/ 21 w 69"/>
              <a:gd name="T65" fmla="*/ 26 h 31"/>
              <a:gd name="T66" fmla="*/ 21 w 69"/>
              <a:gd name="T67" fmla="*/ 26 h 31"/>
              <a:gd name="T68" fmla="*/ 15 w 69"/>
              <a:gd name="T69" fmla="*/ 26 h 31"/>
              <a:gd name="T70" fmla="*/ 15 w 69"/>
              <a:gd name="T71" fmla="*/ 31 h 31"/>
              <a:gd name="T72" fmla="*/ 34 w 69"/>
              <a:gd name="T73" fmla="*/ 31 h 31"/>
              <a:gd name="T74" fmla="*/ 34 w 69"/>
              <a:gd name="T75" fmla="*/ 26 h 31"/>
              <a:gd name="T76" fmla="*/ 29 w 69"/>
              <a:gd name="T77" fmla="*/ 26 h 31"/>
              <a:gd name="T78" fmla="*/ 29 w 69"/>
              <a:gd name="T79" fmla="*/ 18 h 31"/>
              <a:gd name="T80" fmla="*/ 34 w 69"/>
              <a:gd name="T81" fmla="*/ 18 h 31"/>
              <a:gd name="T82" fmla="*/ 34 w 69"/>
              <a:gd name="T83" fmla="*/ 12 h 31"/>
              <a:gd name="T84" fmla="*/ 15 w 69"/>
              <a:gd name="T85" fmla="*/ 12 h 31"/>
              <a:gd name="T86" fmla="*/ 0 w 69"/>
              <a:gd name="T87" fmla="*/ 12 h 31"/>
              <a:gd name="T88" fmla="*/ 0 w 69"/>
              <a:gd name="T89" fmla="*/ 31 h 31"/>
              <a:gd name="T90" fmla="*/ 15 w 69"/>
              <a:gd name="T91" fmla="*/ 31 h 31"/>
              <a:gd name="T92" fmla="*/ 15 w 69"/>
              <a:gd name="T93" fmla="*/ 26 h 31"/>
              <a:gd name="T94" fmla="*/ 9 w 69"/>
              <a:gd name="T95" fmla="*/ 26 h 31"/>
              <a:gd name="T96" fmla="*/ 9 w 69"/>
              <a:gd name="T97" fmla="*/ 18 h 31"/>
              <a:gd name="T98" fmla="*/ 15 w 69"/>
              <a:gd name="T99" fmla="*/ 18 h 31"/>
              <a:gd name="T100" fmla="*/ 15 w 69"/>
              <a:gd name="T101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" h="31">
                <a:moveTo>
                  <a:pt x="54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12"/>
                  <a:pt x="69" y="12"/>
                  <a:pt x="69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6"/>
                  <a:pt x="61" y="6"/>
                  <a:pt x="61" y="6"/>
                </a:cubicBezTo>
                <a:cubicBezTo>
                  <a:pt x="59" y="5"/>
                  <a:pt x="57" y="4"/>
                  <a:pt x="54" y="3"/>
                </a:cubicBezTo>
                <a:cubicBezTo>
                  <a:pt x="54" y="18"/>
                  <a:pt x="54" y="18"/>
                  <a:pt x="54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54" y="26"/>
                  <a:pt x="54" y="26"/>
                  <a:pt x="54" y="26"/>
                </a:cubicBezTo>
                <a:lnTo>
                  <a:pt x="54" y="31"/>
                </a:lnTo>
                <a:close/>
                <a:moveTo>
                  <a:pt x="45" y="0"/>
                </a:moveTo>
                <a:cubicBezTo>
                  <a:pt x="45" y="12"/>
                  <a:pt x="45" y="12"/>
                  <a:pt x="45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8"/>
                  <a:pt x="34" y="18"/>
                  <a:pt x="34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31"/>
                  <a:pt x="34" y="31"/>
                  <a:pt x="3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26"/>
                  <a:pt x="54" y="26"/>
                  <a:pt x="54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3"/>
                  <a:pt x="54" y="3"/>
                  <a:pt x="54" y="3"/>
                </a:cubicBezTo>
                <a:cubicBezTo>
                  <a:pt x="51" y="2"/>
                  <a:pt x="48" y="1"/>
                  <a:pt x="45" y="0"/>
                </a:cubicBezTo>
                <a:close/>
                <a:moveTo>
                  <a:pt x="34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8"/>
                  <a:pt x="15" y="18"/>
                  <a:pt x="15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31"/>
                  <a:pt x="15" y="31"/>
                  <a:pt x="15" y="31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6"/>
                  <a:pt x="34" y="26"/>
                  <a:pt x="34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18"/>
                  <a:pt x="29" y="18"/>
                  <a:pt x="29" y="18"/>
                </a:cubicBezTo>
                <a:cubicBezTo>
                  <a:pt x="34" y="18"/>
                  <a:pt x="34" y="18"/>
                  <a:pt x="34" y="18"/>
                </a:cubicBezTo>
                <a:lnTo>
                  <a:pt x="34" y="12"/>
                </a:lnTo>
                <a:close/>
                <a:moveTo>
                  <a:pt x="15" y="12"/>
                </a:moveTo>
                <a:cubicBezTo>
                  <a:pt x="0" y="12"/>
                  <a:pt x="0" y="12"/>
                  <a:pt x="0" y="12"/>
                </a:cubicBezTo>
                <a:cubicBezTo>
                  <a:pt x="0" y="31"/>
                  <a:pt x="0" y="31"/>
                  <a:pt x="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6"/>
                  <a:pt x="15" y="26"/>
                  <a:pt x="15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18"/>
                  <a:pt x="9" y="18"/>
                  <a:pt x="9" y="18"/>
                </a:cubicBezTo>
                <a:cubicBezTo>
                  <a:pt x="15" y="18"/>
                  <a:pt x="15" y="18"/>
                  <a:pt x="15" y="18"/>
                </a:cubicBezTo>
                <a:lnTo>
                  <a:pt x="15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Freeform: Shape 66"/>
          <p:cNvSpPr>
            <a:spLocks/>
          </p:cNvSpPr>
          <p:nvPr/>
        </p:nvSpPr>
        <p:spPr bwMode="auto">
          <a:xfrm>
            <a:off x="5683269" y="4155396"/>
            <a:ext cx="414189" cy="132345"/>
          </a:xfrm>
          <a:custGeom>
            <a:avLst/>
            <a:gdLst>
              <a:gd name="T0" fmla="*/ 328 w 338"/>
              <a:gd name="T1" fmla="*/ 108 h 108"/>
              <a:gd name="T2" fmla="*/ 338 w 338"/>
              <a:gd name="T3" fmla="*/ 0 h 108"/>
              <a:gd name="T4" fmla="*/ 0 w 338"/>
              <a:gd name="T5" fmla="*/ 0 h 108"/>
              <a:gd name="T6" fmla="*/ 39 w 338"/>
              <a:gd name="T7" fmla="*/ 108 h 108"/>
              <a:gd name="T8" fmla="*/ 328 w 338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108">
                <a:moveTo>
                  <a:pt x="328" y="108"/>
                </a:moveTo>
                <a:lnTo>
                  <a:pt x="338" y="0"/>
                </a:lnTo>
                <a:lnTo>
                  <a:pt x="0" y="0"/>
                </a:lnTo>
                <a:lnTo>
                  <a:pt x="39" y="108"/>
                </a:lnTo>
                <a:lnTo>
                  <a:pt x="328" y="1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Freeform: Shape 67"/>
          <p:cNvSpPr>
            <a:spLocks/>
          </p:cNvSpPr>
          <p:nvPr/>
        </p:nvSpPr>
        <p:spPr bwMode="auto">
          <a:xfrm>
            <a:off x="5006842" y="3205699"/>
            <a:ext cx="194841" cy="278170"/>
          </a:xfrm>
          <a:custGeom>
            <a:avLst/>
            <a:gdLst>
              <a:gd name="T0" fmla="*/ 41 w 44"/>
              <a:gd name="T1" fmla="*/ 0 h 63"/>
              <a:gd name="T2" fmla="*/ 0 w 44"/>
              <a:gd name="T3" fmla="*/ 43 h 63"/>
              <a:gd name="T4" fmla="*/ 5 w 44"/>
              <a:gd name="T5" fmla="*/ 63 h 63"/>
              <a:gd name="T6" fmla="*/ 5 w 44"/>
              <a:gd name="T7" fmla="*/ 52 h 63"/>
              <a:gd name="T8" fmla="*/ 7 w 44"/>
              <a:gd name="T9" fmla="*/ 46 h 63"/>
              <a:gd name="T10" fmla="*/ 7 w 44"/>
              <a:gd name="T11" fmla="*/ 43 h 63"/>
              <a:gd name="T12" fmla="*/ 43 w 44"/>
              <a:gd name="T13" fmla="*/ 7 h 63"/>
              <a:gd name="T14" fmla="*/ 44 w 44"/>
              <a:gd name="T15" fmla="*/ 7 h 63"/>
              <a:gd name="T16" fmla="*/ 41 w 44"/>
              <a:gd name="T1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63">
                <a:moveTo>
                  <a:pt x="41" y="0"/>
                </a:moveTo>
                <a:cubicBezTo>
                  <a:pt x="19" y="1"/>
                  <a:pt x="0" y="20"/>
                  <a:pt x="0" y="43"/>
                </a:cubicBezTo>
                <a:cubicBezTo>
                  <a:pt x="0" y="50"/>
                  <a:pt x="2" y="57"/>
                  <a:pt x="5" y="63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50"/>
                  <a:pt x="6" y="48"/>
                  <a:pt x="7" y="46"/>
                </a:cubicBezTo>
                <a:cubicBezTo>
                  <a:pt x="7" y="45"/>
                  <a:pt x="7" y="44"/>
                  <a:pt x="7" y="43"/>
                </a:cubicBezTo>
                <a:cubicBezTo>
                  <a:pt x="7" y="23"/>
                  <a:pt x="23" y="7"/>
                  <a:pt x="43" y="7"/>
                </a:cubicBezTo>
                <a:cubicBezTo>
                  <a:pt x="43" y="7"/>
                  <a:pt x="44" y="7"/>
                  <a:pt x="44" y="7"/>
                </a:cubicBezTo>
                <a:cubicBezTo>
                  <a:pt x="43" y="4"/>
                  <a:pt x="42" y="2"/>
                  <a:pt x="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68"/>
          <p:cNvSpPr>
            <a:spLocks/>
          </p:cNvSpPr>
          <p:nvPr/>
        </p:nvSpPr>
        <p:spPr bwMode="auto">
          <a:xfrm>
            <a:off x="5042379" y="3395638"/>
            <a:ext cx="84553" cy="150726"/>
          </a:xfrm>
          <a:custGeom>
            <a:avLst/>
            <a:gdLst>
              <a:gd name="T0" fmla="*/ 0 w 19"/>
              <a:gd name="T1" fmla="*/ 7 h 34"/>
              <a:gd name="T2" fmla="*/ 0 w 19"/>
              <a:gd name="T3" fmla="*/ 9 h 34"/>
              <a:gd name="T4" fmla="*/ 0 w 19"/>
              <a:gd name="T5" fmla="*/ 20 h 34"/>
              <a:gd name="T6" fmla="*/ 0 w 19"/>
              <a:gd name="T7" fmla="*/ 25 h 34"/>
              <a:gd name="T8" fmla="*/ 13 w 19"/>
              <a:gd name="T9" fmla="*/ 34 h 34"/>
              <a:gd name="T10" fmla="*/ 19 w 19"/>
              <a:gd name="T11" fmla="*/ 34 h 34"/>
              <a:gd name="T12" fmla="*/ 19 w 19"/>
              <a:gd name="T13" fmla="*/ 0 h 34"/>
              <a:gd name="T14" fmla="*/ 13 w 19"/>
              <a:gd name="T15" fmla="*/ 0 h 34"/>
              <a:gd name="T16" fmla="*/ 0 w 1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34">
                <a:moveTo>
                  <a:pt x="0" y="7"/>
                </a:moveTo>
                <a:cubicBezTo>
                  <a:pt x="0" y="8"/>
                  <a:pt x="0" y="8"/>
                  <a:pt x="0" y="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0"/>
                  <a:pt x="6" y="34"/>
                  <a:pt x="13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0"/>
                  <a:pt x="19" y="0"/>
                  <a:pt x="19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1" y="3"/>
                  <a:pt x="0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69"/>
          <p:cNvSpPr>
            <a:spLocks/>
          </p:cNvSpPr>
          <p:nvPr/>
        </p:nvSpPr>
        <p:spPr bwMode="auto">
          <a:xfrm>
            <a:off x="5267855" y="3395638"/>
            <a:ext cx="79652" cy="150726"/>
          </a:xfrm>
          <a:custGeom>
            <a:avLst/>
            <a:gdLst>
              <a:gd name="T0" fmla="*/ 1 w 18"/>
              <a:gd name="T1" fmla="*/ 0 h 34"/>
              <a:gd name="T2" fmla="*/ 0 w 18"/>
              <a:gd name="T3" fmla="*/ 0 h 34"/>
              <a:gd name="T4" fmla="*/ 0 w 18"/>
              <a:gd name="T5" fmla="*/ 34 h 34"/>
              <a:gd name="T6" fmla="*/ 6 w 18"/>
              <a:gd name="T7" fmla="*/ 34 h 34"/>
              <a:gd name="T8" fmla="*/ 18 w 18"/>
              <a:gd name="T9" fmla="*/ 28 h 34"/>
              <a:gd name="T10" fmla="*/ 1 w 1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34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2" y="34"/>
                  <a:pt x="17" y="31"/>
                  <a:pt x="18" y="28"/>
                </a:cubicBezTo>
                <a:cubicBezTo>
                  <a:pt x="12" y="19"/>
                  <a:pt x="7" y="9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Rectangle 70"/>
          <p:cNvSpPr>
            <a:spLocks/>
          </p:cNvSpPr>
          <p:nvPr/>
        </p:nvSpPr>
        <p:spPr bwMode="auto">
          <a:xfrm>
            <a:off x="6821679" y="1222975"/>
            <a:ext cx="62496" cy="22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71"/>
          <p:cNvSpPr>
            <a:spLocks/>
          </p:cNvSpPr>
          <p:nvPr/>
        </p:nvSpPr>
        <p:spPr bwMode="auto">
          <a:xfrm>
            <a:off x="6592527" y="1258512"/>
            <a:ext cx="330861" cy="225477"/>
          </a:xfrm>
          <a:custGeom>
            <a:avLst/>
            <a:gdLst>
              <a:gd name="T0" fmla="*/ 75 w 75"/>
              <a:gd name="T1" fmla="*/ 51 h 51"/>
              <a:gd name="T2" fmla="*/ 75 w 75"/>
              <a:gd name="T3" fmla="*/ 0 h 51"/>
              <a:gd name="T4" fmla="*/ 0 w 75"/>
              <a:gd name="T5" fmla="*/ 0 h 51"/>
              <a:gd name="T6" fmla="*/ 0 w 75"/>
              <a:gd name="T7" fmla="*/ 34 h 51"/>
              <a:gd name="T8" fmla="*/ 19 w 75"/>
              <a:gd name="T9" fmla="*/ 37 h 51"/>
              <a:gd name="T10" fmla="*/ 17 w 75"/>
              <a:gd name="T11" fmla="*/ 27 h 51"/>
              <a:gd name="T12" fmla="*/ 38 w 75"/>
              <a:gd name="T13" fmla="*/ 6 h 51"/>
              <a:gd name="T14" fmla="*/ 38 w 75"/>
              <a:gd name="T15" fmla="*/ 6 h 51"/>
              <a:gd name="T16" fmla="*/ 58 w 75"/>
              <a:gd name="T17" fmla="*/ 27 h 51"/>
              <a:gd name="T18" fmla="*/ 50 w 75"/>
              <a:gd name="T19" fmla="*/ 43 h 51"/>
              <a:gd name="T20" fmla="*/ 75 w 75"/>
              <a:gd name="T21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" h="51">
                <a:moveTo>
                  <a:pt x="75" y="5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5"/>
                  <a:pt x="13" y="36"/>
                  <a:pt x="19" y="37"/>
                </a:cubicBezTo>
                <a:cubicBezTo>
                  <a:pt x="18" y="34"/>
                  <a:pt x="17" y="30"/>
                  <a:pt x="17" y="27"/>
                </a:cubicBezTo>
                <a:cubicBezTo>
                  <a:pt x="17" y="15"/>
                  <a:pt x="26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49" y="6"/>
                  <a:pt x="58" y="15"/>
                  <a:pt x="58" y="27"/>
                </a:cubicBezTo>
                <a:cubicBezTo>
                  <a:pt x="58" y="33"/>
                  <a:pt x="55" y="39"/>
                  <a:pt x="50" y="43"/>
                </a:cubicBezTo>
                <a:cubicBezTo>
                  <a:pt x="59" y="46"/>
                  <a:pt x="67" y="48"/>
                  <a:pt x="75" y="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Freeform: Shape 72"/>
          <p:cNvSpPr>
            <a:spLocks/>
          </p:cNvSpPr>
          <p:nvPr/>
        </p:nvSpPr>
        <p:spPr bwMode="auto">
          <a:xfrm>
            <a:off x="6694236" y="1311206"/>
            <a:ext cx="127443" cy="128668"/>
          </a:xfrm>
          <a:custGeom>
            <a:avLst/>
            <a:gdLst>
              <a:gd name="T0" fmla="*/ 16 w 29"/>
              <a:gd name="T1" fmla="*/ 29 h 29"/>
              <a:gd name="T2" fmla="*/ 29 w 29"/>
              <a:gd name="T3" fmla="*/ 15 h 29"/>
              <a:gd name="T4" fmla="*/ 15 w 29"/>
              <a:gd name="T5" fmla="*/ 0 h 29"/>
              <a:gd name="T6" fmla="*/ 0 w 29"/>
              <a:gd name="T7" fmla="*/ 15 h 29"/>
              <a:gd name="T8" fmla="*/ 8 w 29"/>
              <a:gd name="T9" fmla="*/ 27 h 29"/>
              <a:gd name="T10" fmla="*/ 16 w 29"/>
              <a:gd name="T11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9">
                <a:moveTo>
                  <a:pt x="16" y="29"/>
                </a:moveTo>
                <a:cubicBezTo>
                  <a:pt x="23" y="28"/>
                  <a:pt x="29" y="22"/>
                  <a:pt x="29" y="15"/>
                </a:cubicBezTo>
                <a:cubicBezTo>
                  <a:pt x="29" y="7"/>
                  <a:pt x="22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"/>
                  <a:pt x="3" y="24"/>
                  <a:pt x="8" y="27"/>
                </a:cubicBezTo>
                <a:cubicBezTo>
                  <a:pt x="10" y="27"/>
                  <a:pt x="13" y="28"/>
                  <a:pt x="16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Freeform: Shape 73"/>
          <p:cNvSpPr>
            <a:spLocks/>
          </p:cNvSpPr>
          <p:nvPr/>
        </p:nvSpPr>
        <p:spPr bwMode="auto">
          <a:xfrm>
            <a:off x="4914936" y="2534171"/>
            <a:ext cx="215673" cy="189940"/>
          </a:xfrm>
          <a:custGeom>
            <a:avLst/>
            <a:gdLst>
              <a:gd name="T0" fmla="*/ 49 w 49"/>
              <a:gd name="T1" fmla="*/ 1 h 43"/>
              <a:gd name="T2" fmla="*/ 41 w 49"/>
              <a:gd name="T3" fmla="*/ 0 h 43"/>
              <a:gd name="T4" fmla="*/ 20 w 49"/>
              <a:gd name="T5" fmla="*/ 21 h 43"/>
              <a:gd name="T6" fmla="*/ 12 w 49"/>
              <a:gd name="T7" fmla="*/ 18 h 43"/>
              <a:gd name="T8" fmla="*/ 0 w 49"/>
              <a:gd name="T9" fmla="*/ 30 h 43"/>
              <a:gd name="T10" fmla="*/ 12 w 49"/>
              <a:gd name="T11" fmla="*/ 43 h 43"/>
              <a:gd name="T12" fmla="*/ 40 w 49"/>
              <a:gd name="T13" fmla="*/ 43 h 43"/>
              <a:gd name="T14" fmla="*/ 41 w 49"/>
              <a:gd name="T15" fmla="*/ 43 h 43"/>
              <a:gd name="T16" fmla="*/ 45 w 49"/>
              <a:gd name="T17" fmla="*/ 43 h 43"/>
              <a:gd name="T18" fmla="*/ 49 w 49"/>
              <a:gd name="T19" fmla="*/ 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" h="43">
                <a:moveTo>
                  <a:pt x="49" y="1"/>
                </a:moveTo>
                <a:cubicBezTo>
                  <a:pt x="47" y="0"/>
                  <a:pt x="44" y="0"/>
                  <a:pt x="41" y="0"/>
                </a:cubicBezTo>
                <a:cubicBezTo>
                  <a:pt x="29" y="0"/>
                  <a:pt x="20" y="9"/>
                  <a:pt x="20" y="21"/>
                </a:cubicBezTo>
                <a:cubicBezTo>
                  <a:pt x="18" y="19"/>
                  <a:pt x="15" y="18"/>
                  <a:pt x="12" y="18"/>
                </a:cubicBezTo>
                <a:cubicBezTo>
                  <a:pt x="5" y="18"/>
                  <a:pt x="0" y="23"/>
                  <a:pt x="0" y="30"/>
                </a:cubicBezTo>
                <a:cubicBezTo>
                  <a:pt x="0" y="37"/>
                  <a:pt x="5" y="43"/>
                  <a:pt x="12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29"/>
                  <a:pt x="47" y="15"/>
                  <a:pt x="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Rectangle 74"/>
          <p:cNvSpPr>
            <a:spLocks/>
          </p:cNvSpPr>
          <p:nvPr/>
        </p:nvSpPr>
        <p:spPr bwMode="auto">
          <a:xfrm>
            <a:off x="4954149" y="2737589"/>
            <a:ext cx="26959" cy="6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Rectangle 75"/>
          <p:cNvSpPr>
            <a:spLocks/>
          </p:cNvSpPr>
          <p:nvPr/>
        </p:nvSpPr>
        <p:spPr bwMode="auto">
          <a:xfrm>
            <a:off x="5020321" y="2773127"/>
            <a:ext cx="26959" cy="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Rectangle 76"/>
          <p:cNvSpPr>
            <a:spLocks/>
          </p:cNvSpPr>
          <p:nvPr/>
        </p:nvSpPr>
        <p:spPr bwMode="auto">
          <a:xfrm>
            <a:off x="5082817" y="2737589"/>
            <a:ext cx="25734" cy="6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Freeform: Shape 77"/>
          <p:cNvSpPr>
            <a:spLocks/>
          </p:cNvSpPr>
          <p:nvPr/>
        </p:nvSpPr>
        <p:spPr bwMode="auto">
          <a:xfrm>
            <a:off x="7091270" y="4053687"/>
            <a:ext cx="296550" cy="291649"/>
          </a:xfrm>
          <a:custGeom>
            <a:avLst/>
            <a:gdLst>
              <a:gd name="T0" fmla="*/ 34 w 67"/>
              <a:gd name="T1" fmla="*/ 4 h 66"/>
              <a:gd name="T2" fmla="*/ 37 w 67"/>
              <a:gd name="T3" fmla="*/ 5 h 66"/>
              <a:gd name="T4" fmla="*/ 38 w 67"/>
              <a:gd name="T5" fmla="*/ 0 h 66"/>
              <a:gd name="T6" fmla="*/ 48 w 67"/>
              <a:gd name="T7" fmla="*/ 3 h 66"/>
              <a:gd name="T8" fmla="*/ 47 w 67"/>
              <a:gd name="T9" fmla="*/ 8 h 66"/>
              <a:gd name="T10" fmla="*/ 56 w 67"/>
              <a:gd name="T11" fmla="*/ 15 h 66"/>
              <a:gd name="T12" fmla="*/ 60 w 67"/>
              <a:gd name="T13" fmla="*/ 13 h 66"/>
              <a:gd name="T14" fmla="*/ 65 w 67"/>
              <a:gd name="T15" fmla="*/ 22 h 66"/>
              <a:gd name="T16" fmla="*/ 61 w 67"/>
              <a:gd name="T17" fmla="*/ 24 h 66"/>
              <a:gd name="T18" fmla="*/ 62 w 67"/>
              <a:gd name="T19" fmla="*/ 36 h 66"/>
              <a:gd name="T20" fmla="*/ 67 w 67"/>
              <a:gd name="T21" fmla="*/ 38 h 66"/>
              <a:gd name="T22" fmla="*/ 64 w 67"/>
              <a:gd name="T23" fmla="*/ 48 h 66"/>
              <a:gd name="T24" fmla="*/ 59 w 67"/>
              <a:gd name="T25" fmla="*/ 46 h 66"/>
              <a:gd name="T26" fmla="*/ 52 w 67"/>
              <a:gd name="T27" fmla="*/ 56 h 66"/>
              <a:gd name="T28" fmla="*/ 54 w 67"/>
              <a:gd name="T29" fmla="*/ 60 h 66"/>
              <a:gd name="T30" fmla="*/ 45 w 67"/>
              <a:gd name="T31" fmla="*/ 65 h 66"/>
              <a:gd name="T32" fmla="*/ 42 w 67"/>
              <a:gd name="T33" fmla="*/ 60 h 66"/>
              <a:gd name="T34" fmla="*/ 34 w 67"/>
              <a:gd name="T35" fmla="*/ 62 h 66"/>
              <a:gd name="T36" fmla="*/ 34 w 67"/>
              <a:gd name="T37" fmla="*/ 54 h 66"/>
              <a:gd name="T38" fmla="*/ 54 w 67"/>
              <a:gd name="T39" fmla="*/ 39 h 66"/>
              <a:gd name="T40" fmla="*/ 40 w 67"/>
              <a:gd name="T41" fmla="*/ 13 h 66"/>
              <a:gd name="T42" fmla="*/ 34 w 67"/>
              <a:gd name="T43" fmla="*/ 12 h 66"/>
              <a:gd name="T44" fmla="*/ 34 w 67"/>
              <a:gd name="T45" fmla="*/ 4 h 66"/>
              <a:gd name="T46" fmla="*/ 16 w 67"/>
              <a:gd name="T47" fmla="*/ 11 h 66"/>
              <a:gd name="T48" fmla="*/ 13 w 67"/>
              <a:gd name="T49" fmla="*/ 6 h 66"/>
              <a:gd name="T50" fmla="*/ 23 w 67"/>
              <a:gd name="T51" fmla="*/ 1 h 66"/>
              <a:gd name="T52" fmla="*/ 25 w 67"/>
              <a:gd name="T53" fmla="*/ 6 h 66"/>
              <a:gd name="T54" fmla="*/ 34 w 67"/>
              <a:gd name="T55" fmla="*/ 4 h 66"/>
              <a:gd name="T56" fmla="*/ 34 w 67"/>
              <a:gd name="T57" fmla="*/ 12 h 66"/>
              <a:gd name="T58" fmla="*/ 13 w 67"/>
              <a:gd name="T59" fmla="*/ 27 h 66"/>
              <a:gd name="T60" fmla="*/ 27 w 67"/>
              <a:gd name="T61" fmla="*/ 53 h 66"/>
              <a:gd name="T62" fmla="*/ 27 w 67"/>
              <a:gd name="T63" fmla="*/ 53 h 66"/>
              <a:gd name="T64" fmla="*/ 34 w 67"/>
              <a:gd name="T65" fmla="*/ 54 h 66"/>
              <a:gd name="T66" fmla="*/ 34 w 67"/>
              <a:gd name="T67" fmla="*/ 62 h 66"/>
              <a:gd name="T68" fmla="*/ 30 w 67"/>
              <a:gd name="T69" fmla="*/ 62 h 66"/>
              <a:gd name="T70" fmla="*/ 29 w 67"/>
              <a:gd name="T71" fmla="*/ 66 h 66"/>
              <a:gd name="T72" fmla="*/ 19 w 67"/>
              <a:gd name="T73" fmla="*/ 63 h 66"/>
              <a:gd name="T74" fmla="*/ 20 w 67"/>
              <a:gd name="T75" fmla="*/ 59 h 66"/>
              <a:gd name="T76" fmla="*/ 11 w 67"/>
              <a:gd name="T77" fmla="*/ 51 h 66"/>
              <a:gd name="T78" fmla="*/ 7 w 67"/>
              <a:gd name="T79" fmla="*/ 53 h 66"/>
              <a:gd name="T80" fmla="*/ 2 w 67"/>
              <a:gd name="T81" fmla="*/ 44 h 66"/>
              <a:gd name="T82" fmla="*/ 6 w 67"/>
              <a:gd name="T83" fmla="*/ 42 h 66"/>
              <a:gd name="T84" fmla="*/ 5 w 67"/>
              <a:gd name="T85" fmla="*/ 30 h 66"/>
              <a:gd name="T86" fmla="*/ 0 w 67"/>
              <a:gd name="T87" fmla="*/ 28 h 66"/>
              <a:gd name="T88" fmla="*/ 3 w 67"/>
              <a:gd name="T89" fmla="*/ 18 h 66"/>
              <a:gd name="T90" fmla="*/ 8 w 67"/>
              <a:gd name="T91" fmla="*/ 20 h 66"/>
              <a:gd name="T92" fmla="*/ 16 w 67"/>
              <a:gd name="T93" fmla="*/ 1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" h="66">
                <a:moveTo>
                  <a:pt x="34" y="4"/>
                </a:moveTo>
                <a:cubicBezTo>
                  <a:pt x="35" y="4"/>
                  <a:pt x="36" y="4"/>
                  <a:pt x="37" y="5"/>
                </a:cubicBezTo>
                <a:cubicBezTo>
                  <a:pt x="38" y="0"/>
                  <a:pt x="38" y="0"/>
                  <a:pt x="38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7" y="8"/>
                  <a:pt x="47" y="8"/>
                  <a:pt x="47" y="8"/>
                </a:cubicBezTo>
                <a:cubicBezTo>
                  <a:pt x="50" y="9"/>
                  <a:pt x="54" y="12"/>
                  <a:pt x="56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5" y="22"/>
                  <a:pt x="65" y="22"/>
                  <a:pt x="65" y="2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8"/>
                  <a:pt x="63" y="32"/>
                  <a:pt x="62" y="36"/>
                </a:cubicBezTo>
                <a:cubicBezTo>
                  <a:pt x="67" y="38"/>
                  <a:pt x="67" y="38"/>
                  <a:pt x="67" y="38"/>
                </a:cubicBezTo>
                <a:cubicBezTo>
                  <a:pt x="64" y="48"/>
                  <a:pt x="64" y="48"/>
                  <a:pt x="64" y="48"/>
                </a:cubicBezTo>
                <a:cubicBezTo>
                  <a:pt x="59" y="46"/>
                  <a:pt x="59" y="46"/>
                  <a:pt x="59" y="46"/>
                </a:cubicBezTo>
                <a:cubicBezTo>
                  <a:pt x="57" y="50"/>
                  <a:pt x="55" y="53"/>
                  <a:pt x="52" y="56"/>
                </a:cubicBezTo>
                <a:cubicBezTo>
                  <a:pt x="54" y="60"/>
                  <a:pt x="54" y="60"/>
                  <a:pt x="54" y="60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0"/>
                  <a:pt x="42" y="60"/>
                  <a:pt x="42" y="60"/>
                </a:cubicBezTo>
                <a:cubicBezTo>
                  <a:pt x="40" y="61"/>
                  <a:pt x="37" y="62"/>
                  <a:pt x="34" y="62"/>
                </a:cubicBezTo>
                <a:cubicBezTo>
                  <a:pt x="34" y="54"/>
                  <a:pt x="34" y="54"/>
                  <a:pt x="34" y="54"/>
                </a:cubicBezTo>
                <a:cubicBezTo>
                  <a:pt x="43" y="54"/>
                  <a:pt x="51" y="48"/>
                  <a:pt x="54" y="39"/>
                </a:cubicBezTo>
                <a:cubicBezTo>
                  <a:pt x="57" y="28"/>
                  <a:pt x="51" y="16"/>
                  <a:pt x="40" y="13"/>
                </a:cubicBezTo>
                <a:cubicBezTo>
                  <a:pt x="38" y="12"/>
                  <a:pt x="36" y="12"/>
                  <a:pt x="34" y="12"/>
                </a:cubicBezTo>
                <a:lnTo>
                  <a:pt x="34" y="4"/>
                </a:lnTo>
                <a:close/>
                <a:moveTo>
                  <a:pt x="16" y="11"/>
                </a:moveTo>
                <a:cubicBezTo>
                  <a:pt x="13" y="6"/>
                  <a:pt x="13" y="6"/>
                  <a:pt x="1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5" y="6"/>
                  <a:pt x="25" y="6"/>
                  <a:pt x="25" y="6"/>
                </a:cubicBezTo>
                <a:cubicBezTo>
                  <a:pt x="28" y="5"/>
                  <a:pt x="31" y="4"/>
                  <a:pt x="34" y="4"/>
                </a:cubicBezTo>
                <a:cubicBezTo>
                  <a:pt x="34" y="12"/>
                  <a:pt x="34" y="12"/>
                  <a:pt x="34" y="12"/>
                </a:cubicBezTo>
                <a:cubicBezTo>
                  <a:pt x="25" y="12"/>
                  <a:pt x="16" y="18"/>
                  <a:pt x="13" y="27"/>
                </a:cubicBezTo>
                <a:cubicBezTo>
                  <a:pt x="10" y="38"/>
                  <a:pt x="16" y="50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0" y="54"/>
                  <a:pt x="32" y="54"/>
                  <a:pt x="34" y="54"/>
                </a:cubicBezTo>
                <a:cubicBezTo>
                  <a:pt x="34" y="62"/>
                  <a:pt x="34" y="62"/>
                  <a:pt x="34" y="62"/>
                </a:cubicBezTo>
                <a:cubicBezTo>
                  <a:pt x="33" y="62"/>
                  <a:pt x="32" y="62"/>
                  <a:pt x="30" y="62"/>
                </a:cubicBezTo>
                <a:cubicBezTo>
                  <a:pt x="29" y="66"/>
                  <a:pt x="29" y="66"/>
                  <a:pt x="29" y="66"/>
                </a:cubicBezTo>
                <a:cubicBezTo>
                  <a:pt x="19" y="63"/>
                  <a:pt x="19" y="63"/>
                  <a:pt x="19" y="63"/>
                </a:cubicBezTo>
                <a:cubicBezTo>
                  <a:pt x="20" y="59"/>
                  <a:pt x="20" y="59"/>
                  <a:pt x="20" y="59"/>
                </a:cubicBezTo>
                <a:cubicBezTo>
                  <a:pt x="17" y="57"/>
                  <a:pt x="14" y="54"/>
                  <a:pt x="11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2" y="44"/>
                  <a:pt x="2" y="44"/>
                  <a:pt x="2" y="44"/>
                </a:cubicBezTo>
                <a:cubicBezTo>
                  <a:pt x="6" y="42"/>
                  <a:pt x="6" y="42"/>
                  <a:pt x="6" y="42"/>
                </a:cubicBezTo>
                <a:cubicBezTo>
                  <a:pt x="5" y="38"/>
                  <a:pt x="5" y="34"/>
                  <a:pt x="5" y="30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20"/>
                  <a:pt x="8" y="20"/>
                  <a:pt x="8" y="20"/>
                </a:cubicBezTo>
                <a:cubicBezTo>
                  <a:pt x="10" y="16"/>
                  <a:pt x="13" y="13"/>
                  <a:pt x="16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Freeform: Shape 78"/>
          <p:cNvSpPr>
            <a:spLocks/>
          </p:cNvSpPr>
          <p:nvPr/>
        </p:nvSpPr>
        <p:spPr bwMode="auto">
          <a:xfrm>
            <a:off x="7811812" y="2676319"/>
            <a:ext cx="259787" cy="286748"/>
          </a:xfrm>
          <a:custGeom>
            <a:avLst/>
            <a:gdLst>
              <a:gd name="T0" fmla="*/ 27 w 59"/>
              <a:gd name="T1" fmla="*/ 65 h 65"/>
              <a:gd name="T2" fmla="*/ 59 w 59"/>
              <a:gd name="T3" fmla="*/ 33 h 65"/>
              <a:gd name="T4" fmla="*/ 27 w 59"/>
              <a:gd name="T5" fmla="*/ 0 h 65"/>
              <a:gd name="T6" fmla="*/ 27 w 59"/>
              <a:gd name="T7" fmla="*/ 0 h 65"/>
              <a:gd name="T8" fmla="*/ 27 w 59"/>
              <a:gd name="T9" fmla="*/ 23 h 65"/>
              <a:gd name="T10" fmla="*/ 43 w 59"/>
              <a:gd name="T11" fmla="*/ 16 h 65"/>
              <a:gd name="T12" fmla="*/ 33 w 59"/>
              <a:gd name="T13" fmla="*/ 39 h 65"/>
              <a:gd name="T14" fmla="*/ 27 w 59"/>
              <a:gd name="T15" fmla="*/ 42 h 65"/>
              <a:gd name="T16" fmla="*/ 27 w 59"/>
              <a:gd name="T17" fmla="*/ 65 h 65"/>
              <a:gd name="T18" fmla="*/ 27 w 59"/>
              <a:gd name="T19" fmla="*/ 0 h 65"/>
              <a:gd name="T20" fmla="*/ 1 w 59"/>
              <a:gd name="T21" fmla="*/ 12 h 65"/>
              <a:gd name="T22" fmla="*/ 1 w 59"/>
              <a:gd name="T23" fmla="*/ 18 h 65"/>
              <a:gd name="T24" fmla="*/ 0 w 59"/>
              <a:gd name="T25" fmla="*/ 51 h 65"/>
              <a:gd name="T26" fmla="*/ 27 w 59"/>
              <a:gd name="T27" fmla="*/ 65 h 65"/>
              <a:gd name="T28" fmla="*/ 27 w 59"/>
              <a:gd name="T29" fmla="*/ 42 h 65"/>
              <a:gd name="T30" fmla="*/ 10 w 59"/>
              <a:gd name="T31" fmla="*/ 49 h 65"/>
              <a:gd name="T32" fmla="*/ 20 w 59"/>
              <a:gd name="T33" fmla="*/ 26 h 65"/>
              <a:gd name="T34" fmla="*/ 20 w 59"/>
              <a:gd name="T35" fmla="*/ 26 h 65"/>
              <a:gd name="T36" fmla="*/ 27 w 59"/>
              <a:gd name="T37" fmla="*/ 23 h 65"/>
              <a:gd name="T38" fmla="*/ 27 w 59"/>
              <a:gd name="T3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" h="65">
                <a:moveTo>
                  <a:pt x="27" y="65"/>
                </a:moveTo>
                <a:cubicBezTo>
                  <a:pt x="45" y="65"/>
                  <a:pt x="59" y="51"/>
                  <a:pt x="59" y="33"/>
                </a:cubicBezTo>
                <a:cubicBezTo>
                  <a:pt x="59" y="15"/>
                  <a:pt x="45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23"/>
                  <a:pt x="27" y="23"/>
                  <a:pt x="27" y="23"/>
                </a:cubicBezTo>
                <a:cubicBezTo>
                  <a:pt x="43" y="16"/>
                  <a:pt x="43" y="16"/>
                  <a:pt x="43" y="16"/>
                </a:cubicBezTo>
                <a:cubicBezTo>
                  <a:pt x="33" y="39"/>
                  <a:pt x="33" y="39"/>
                  <a:pt x="33" y="39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65"/>
                  <a:pt x="27" y="65"/>
                  <a:pt x="27" y="65"/>
                </a:cubicBezTo>
                <a:close/>
                <a:moveTo>
                  <a:pt x="27" y="0"/>
                </a:moveTo>
                <a:cubicBezTo>
                  <a:pt x="16" y="0"/>
                  <a:pt x="7" y="5"/>
                  <a:pt x="1" y="12"/>
                </a:cubicBezTo>
                <a:cubicBezTo>
                  <a:pt x="1" y="14"/>
                  <a:pt x="1" y="16"/>
                  <a:pt x="1" y="18"/>
                </a:cubicBezTo>
                <a:cubicBezTo>
                  <a:pt x="1" y="29"/>
                  <a:pt x="1" y="40"/>
                  <a:pt x="0" y="51"/>
                </a:cubicBezTo>
                <a:cubicBezTo>
                  <a:pt x="6" y="60"/>
                  <a:pt x="15" y="65"/>
                  <a:pt x="27" y="65"/>
                </a:cubicBezTo>
                <a:cubicBezTo>
                  <a:pt x="27" y="42"/>
                  <a:pt x="27" y="42"/>
                  <a:pt x="27" y="42"/>
                </a:cubicBezTo>
                <a:cubicBezTo>
                  <a:pt x="10" y="49"/>
                  <a:pt x="10" y="49"/>
                  <a:pt x="10" y="49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3"/>
                  <a:pt x="27" y="23"/>
                  <a:pt x="27" y="23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Freeform: Shape 79"/>
          <p:cNvSpPr>
            <a:spLocks/>
          </p:cNvSpPr>
          <p:nvPr/>
        </p:nvSpPr>
        <p:spPr bwMode="auto">
          <a:xfrm>
            <a:off x="6185689" y="1192340"/>
            <a:ext cx="256111" cy="220575"/>
          </a:xfrm>
          <a:custGeom>
            <a:avLst/>
            <a:gdLst>
              <a:gd name="T0" fmla="*/ 48 w 58"/>
              <a:gd name="T1" fmla="*/ 38 h 50"/>
              <a:gd name="T2" fmla="*/ 44 w 58"/>
              <a:gd name="T3" fmla="*/ 8 h 50"/>
              <a:gd name="T4" fmla="*/ 27 w 58"/>
              <a:gd name="T5" fmla="*/ 0 h 50"/>
              <a:gd name="T6" fmla="*/ 27 w 58"/>
              <a:gd name="T7" fmla="*/ 20 h 50"/>
              <a:gd name="T8" fmla="*/ 42 w 58"/>
              <a:gd name="T9" fmla="*/ 20 h 50"/>
              <a:gd name="T10" fmla="*/ 42 w 58"/>
              <a:gd name="T11" fmla="*/ 30 h 50"/>
              <a:gd name="T12" fmla="*/ 42 w 58"/>
              <a:gd name="T13" fmla="*/ 30 h 50"/>
              <a:gd name="T14" fmla="*/ 42 w 58"/>
              <a:gd name="T15" fmla="*/ 30 h 50"/>
              <a:gd name="T16" fmla="*/ 27 w 58"/>
              <a:gd name="T17" fmla="*/ 30 h 50"/>
              <a:gd name="T18" fmla="*/ 27 w 58"/>
              <a:gd name="T19" fmla="*/ 50 h 50"/>
              <a:gd name="T20" fmla="*/ 40 w 58"/>
              <a:gd name="T21" fmla="*/ 46 h 50"/>
              <a:gd name="T22" fmla="*/ 43 w 58"/>
              <a:gd name="T23" fmla="*/ 49 h 50"/>
              <a:gd name="T24" fmla="*/ 58 w 58"/>
              <a:gd name="T25" fmla="*/ 48 h 50"/>
              <a:gd name="T26" fmla="*/ 48 w 58"/>
              <a:gd name="T27" fmla="*/ 38 h 50"/>
              <a:gd name="T28" fmla="*/ 27 w 58"/>
              <a:gd name="T29" fmla="*/ 0 h 50"/>
              <a:gd name="T30" fmla="*/ 9 w 58"/>
              <a:gd name="T31" fmla="*/ 8 h 50"/>
              <a:gd name="T32" fmla="*/ 9 w 58"/>
              <a:gd name="T33" fmla="*/ 43 h 50"/>
              <a:gd name="T34" fmla="*/ 27 w 58"/>
              <a:gd name="T35" fmla="*/ 50 h 50"/>
              <a:gd name="T36" fmla="*/ 27 w 58"/>
              <a:gd name="T37" fmla="*/ 30 h 50"/>
              <a:gd name="T38" fmla="*/ 12 w 58"/>
              <a:gd name="T39" fmla="*/ 30 h 50"/>
              <a:gd name="T40" fmla="*/ 12 w 58"/>
              <a:gd name="T41" fmla="*/ 20 h 50"/>
              <a:gd name="T42" fmla="*/ 27 w 58"/>
              <a:gd name="T43" fmla="*/ 20 h 50"/>
              <a:gd name="T44" fmla="*/ 27 w 58"/>
              <a:gd name="T4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" h="50">
                <a:moveTo>
                  <a:pt x="48" y="38"/>
                </a:moveTo>
                <a:cubicBezTo>
                  <a:pt x="54" y="29"/>
                  <a:pt x="53" y="16"/>
                  <a:pt x="44" y="8"/>
                </a:cubicBezTo>
                <a:cubicBezTo>
                  <a:pt x="40" y="3"/>
                  <a:pt x="33" y="0"/>
                  <a:pt x="27" y="0"/>
                </a:cubicBezTo>
                <a:cubicBezTo>
                  <a:pt x="27" y="20"/>
                  <a:pt x="27" y="20"/>
                  <a:pt x="27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50"/>
                  <a:pt x="27" y="50"/>
                  <a:pt x="27" y="50"/>
                </a:cubicBezTo>
                <a:cubicBezTo>
                  <a:pt x="31" y="50"/>
                  <a:pt x="36" y="49"/>
                  <a:pt x="40" y="46"/>
                </a:cubicBezTo>
                <a:cubicBezTo>
                  <a:pt x="43" y="49"/>
                  <a:pt x="43" y="49"/>
                  <a:pt x="43" y="49"/>
                </a:cubicBezTo>
                <a:cubicBezTo>
                  <a:pt x="48" y="48"/>
                  <a:pt x="53" y="48"/>
                  <a:pt x="58" y="48"/>
                </a:cubicBezTo>
                <a:lnTo>
                  <a:pt x="48" y="38"/>
                </a:lnTo>
                <a:close/>
                <a:moveTo>
                  <a:pt x="27" y="0"/>
                </a:moveTo>
                <a:cubicBezTo>
                  <a:pt x="21" y="0"/>
                  <a:pt x="14" y="3"/>
                  <a:pt x="9" y="8"/>
                </a:cubicBezTo>
                <a:cubicBezTo>
                  <a:pt x="0" y="17"/>
                  <a:pt x="0" y="33"/>
                  <a:pt x="9" y="43"/>
                </a:cubicBezTo>
                <a:cubicBezTo>
                  <a:pt x="14" y="47"/>
                  <a:pt x="21" y="50"/>
                  <a:pt x="27" y="50"/>
                </a:cubicBezTo>
                <a:cubicBezTo>
                  <a:pt x="27" y="30"/>
                  <a:pt x="27" y="30"/>
                  <a:pt x="27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20"/>
                  <a:pt x="12" y="20"/>
                  <a:pt x="12" y="20"/>
                </a:cubicBezTo>
                <a:cubicBezTo>
                  <a:pt x="27" y="20"/>
                  <a:pt x="27" y="20"/>
                  <a:pt x="27" y="20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Oval 80"/>
          <p:cNvSpPr>
            <a:spLocks/>
          </p:cNvSpPr>
          <p:nvPr/>
        </p:nvSpPr>
        <p:spPr bwMode="auto">
          <a:xfrm>
            <a:off x="7727259" y="3373581"/>
            <a:ext cx="84553" cy="845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Freeform: Shape 81"/>
          <p:cNvSpPr>
            <a:spLocks/>
          </p:cNvSpPr>
          <p:nvPr/>
        </p:nvSpPr>
        <p:spPr bwMode="auto">
          <a:xfrm>
            <a:off x="7691722" y="3334367"/>
            <a:ext cx="159304" cy="234055"/>
          </a:xfrm>
          <a:custGeom>
            <a:avLst/>
            <a:gdLst>
              <a:gd name="T0" fmla="*/ 36 w 36"/>
              <a:gd name="T1" fmla="*/ 0 h 53"/>
              <a:gd name="T2" fmla="*/ 18 w 36"/>
              <a:gd name="T3" fmla="*/ 0 h 53"/>
              <a:gd name="T4" fmla="*/ 18 w 36"/>
              <a:gd name="T5" fmla="*/ 4 h 53"/>
              <a:gd name="T6" fmla="*/ 18 w 36"/>
              <a:gd name="T7" fmla="*/ 4 h 53"/>
              <a:gd name="T8" fmla="*/ 32 w 36"/>
              <a:gd name="T9" fmla="*/ 18 h 53"/>
              <a:gd name="T10" fmla="*/ 18 w 36"/>
              <a:gd name="T11" fmla="*/ 32 h 53"/>
              <a:gd name="T12" fmla="*/ 18 w 36"/>
              <a:gd name="T13" fmla="*/ 32 h 53"/>
              <a:gd name="T14" fmla="*/ 18 w 36"/>
              <a:gd name="T15" fmla="*/ 32 h 53"/>
              <a:gd name="T16" fmla="*/ 18 w 36"/>
              <a:gd name="T17" fmla="*/ 38 h 53"/>
              <a:gd name="T18" fmla="*/ 18 w 36"/>
              <a:gd name="T19" fmla="*/ 38 h 53"/>
              <a:gd name="T20" fmla="*/ 22 w 36"/>
              <a:gd name="T21" fmla="*/ 43 h 53"/>
              <a:gd name="T22" fmla="*/ 18 w 36"/>
              <a:gd name="T23" fmla="*/ 48 h 53"/>
              <a:gd name="T24" fmla="*/ 18 w 36"/>
              <a:gd name="T25" fmla="*/ 48 h 53"/>
              <a:gd name="T26" fmla="*/ 18 w 36"/>
              <a:gd name="T27" fmla="*/ 48 h 53"/>
              <a:gd name="T28" fmla="*/ 18 w 36"/>
              <a:gd name="T29" fmla="*/ 53 h 53"/>
              <a:gd name="T30" fmla="*/ 36 w 36"/>
              <a:gd name="T31" fmla="*/ 53 h 53"/>
              <a:gd name="T32" fmla="*/ 36 w 36"/>
              <a:gd name="T33" fmla="*/ 0 h 53"/>
              <a:gd name="T34" fmla="*/ 18 w 36"/>
              <a:gd name="T35" fmla="*/ 0 h 53"/>
              <a:gd name="T36" fmla="*/ 0 w 36"/>
              <a:gd name="T37" fmla="*/ 0 h 53"/>
              <a:gd name="T38" fmla="*/ 0 w 36"/>
              <a:gd name="T39" fmla="*/ 53 h 53"/>
              <a:gd name="T40" fmla="*/ 18 w 36"/>
              <a:gd name="T41" fmla="*/ 53 h 53"/>
              <a:gd name="T42" fmla="*/ 18 w 36"/>
              <a:gd name="T43" fmla="*/ 48 h 53"/>
              <a:gd name="T44" fmla="*/ 13 w 36"/>
              <a:gd name="T45" fmla="*/ 43 h 53"/>
              <a:gd name="T46" fmla="*/ 18 w 36"/>
              <a:gd name="T47" fmla="*/ 38 h 53"/>
              <a:gd name="T48" fmla="*/ 18 w 36"/>
              <a:gd name="T49" fmla="*/ 32 h 53"/>
              <a:gd name="T50" fmla="*/ 4 w 36"/>
              <a:gd name="T51" fmla="*/ 18 h 53"/>
              <a:gd name="T52" fmla="*/ 18 w 36"/>
              <a:gd name="T53" fmla="*/ 4 h 53"/>
              <a:gd name="T54" fmla="*/ 18 w 36"/>
              <a:gd name="T5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" h="53">
                <a:moveTo>
                  <a:pt x="36" y="0"/>
                </a:moveTo>
                <a:cubicBezTo>
                  <a:pt x="18" y="0"/>
                  <a:pt x="18" y="0"/>
                  <a:pt x="18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25" y="4"/>
                  <a:pt x="32" y="11"/>
                  <a:pt x="32" y="18"/>
                </a:cubicBezTo>
                <a:cubicBezTo>
                  <a:pt x="32" y="26"/>
                  <a:pt x="25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38"/>
                  <a:pt x="22" y="40"/>
                  <a:pt x="22" y="43"/>
                </a:cubicBezTo>
                <a:cubicBezTo>
                  <a:pt x="22" y="46"/>
                  <a:pt x="20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53"/>
                  <a:pt x="18" y="53"/>
                  <a:pt x="18" y="53"/>
                </a:cubicBezTo>
                <a:cubicBezTo>
                  <a:pt x="36" y="53"/>
                  <a:pt x="36" y="53"/>
                  <a:pt x="36" y="53"/>
                </a:cubicBezTo>
                <a:lnTo>
                  <a:pt x="36" y="0"/>
                </a:lnTo>
                <a:close/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48"/>
                  <a:pt x="18" y="48"/>
                  <a:pt x="18" y="48"/>
                </a:cubicBezTo>
                <a:cubicBezTo>
                  <a:pt x="15" y="48"/>
                  <a:pt x="13" y="46"/>
                  <a:pt x="13" y="43"/>
                </a:cubicBezTo>
                <a:cubicBezTo>
                  <a:pt x="13" y="40"/>
                  <a:pt x="15" y="38"/>
                  <a:pt x="18" y="38"/>
                </a:cubicBezTo>
                <a:cubicBezTo>
                  <a:pt x="18" y="32"/>
                  <a:pt x="18" y="32"/>
                  <a:pt x="18" y="32"/>
                </a:cubicBezTo>
                <a:cubicBezTo>
                  <a:pt x="10" y="32"/>
                  <a:pt x="4" y="26"/>
                  <a:pt x="4" y="18"/>
                </a:cubicBezTo>
                <a:cubicBezTo>
                  <a:pt x="4" y="11"/>
                  <a:pt x="10" y="4"/>
                  <a:pt x="18" y="4"/>
                </a:cubicBezTo>
                <a:lnTo>
                  <a:pt x="1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Freeform: Shape 82"/>
          <p:cNvSpPr>
            <a:spLocks/>
          </p:cNvSpPr>
          <p:nvPr/>
        </p:nvSpPr>
        <p:spPr bwMode="auto">
          <a:xfrm>
            <a:off x="7545898" y="3373581"/>
            <a:ext cx="123767" cy="194842"/>
          </a:xfrm>
          <a:custGeom>
            <a:avLst/>
            <a:gdLst>
              <a:gd name="T0" fmla="*/ 0 w 28"/>
              <a:gd name="T1" fmla="*/ 44 h 44"/>
              <a:gd name="T2" fmla="*/ 28 w 28"/>
              <a:gd name="T3" fmla="*/ 44 h 44"/>
              <a:gd name="T4" fmla="*/ 28 w 28"/>
              <a:gd name="T5" fmla="*/ 0 h 44"/>
              <a:gd name="T6" fmla="*/ 24 w 28"/>
              <a:gd name="T7" fmla="*/ 8 h 44"/>
              <a:gd name="T8" fmla="*/ 24 w 28"/>
              <a:gd name="T9" fmla="*/ 9 h 44"/>
              <a:gd name="T10" fmla="*/ 15 w 28"/>
              <a:gd name="T11" fmla="*/ 22 h 44"/>
              <a:gd name="T12" fmla="*/ 10 w 28"/>
              <a:gd name="T13" fmla="*/ 29 h 44"/>
              <a:gd name="T14" fmla="*/ 15 w 28"/>
              <a:gd name="T15" fmla="*/ 34 h 44"/>
              <a:gd name="T16" fmla="*/ 10 w 28"/>
              <a:gd name="T17" fmla="*/ 39 h 44"/>
              <a:gd name="T18" fmla="*/ 10 w 28"/>
              <a:gd name="T19" fmla="*/ 39 h 44"/>
              <a:gd name="T20" fmla="*/ 6 w 28"/>
              <a:gd name="T21" fmla="*/ 36 h 44"/>
              <a:gd name="T22" fmla="*/ 0 w 28"/>
              <a:gd name="T23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4">
                <a:moveTo>
                  <a:pt x="0" y="44"/>
                </a:moveTo>
                <a:cubicBezTo>
                  <a:pt x="28" y="44"/>
                  <a:pt x="28" y="44"/>
                  <a:pt x="28" y="44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3"/>
                  <a:pt x="25" y="5"/>
                  <a:pt x="24" y="8"/>
                </a:cubicBezTo>
                <a:cubicBezTo>
                  <a:pt x="24" y="8"/>
                  <a:pt x="24" y="9"/>
                  <a:pt x="24" y="9"/>
                </a:cubicBezTo>
                <a:cubicBezTo>
                  <a:pt x="24" y="15"/>
                  <a:pt x="20" y="20"/>
                  <a:pt x="15" y="22"/>
                </a:cubicBezTo>
                <a:cubicBezTo>
                  <a:pt x="13" y="25"/>
                  <a:pt x="12" y="27"/>
                  <a:pt x="10" y="29"/>
                </a:cubicBezTo>
                <a:cubicBezTo>
                  <a:pt x="13" y="30"/>
                  <a:pt x="15" y="32"/>
                  <a:pt x="15" y="34"/>
                </a:cubicBezTo>
                <a:cubicBezTo>
                  <a:pt x="15" y="37"/>
                  <a:pt x="12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39"/>
                  <a:pt x="6" y="38"/>
                  <a:pt x="6" y="36"/>
                </a:cubicBezTo>
                <a:cubicBezTo>
                  <a:pt x="4" y="39"/>
                  <a:pt x="2" y="41"/>
                  <a:pt x="0" y="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Freeform: Shape 83"/>
          <p:cNvSpPr>
            <a:spLocks/>
          </p:cNvSpPr>
          <p:nvPr/>
        </p:nvSpPr>
        <p:spPr bwMode="auto">
          <a:xfrm>
            <a:off x="7572857" y="1942295"/>
            <a:ext cx="118865" cy="62496"/>
          </a:xfrm>
          <a:custGeom>
            <a:avLst/>
            <a:gdLst>
              <a:gd name="T0" fmla="*/ 22 w 27"/>
              <a:gd name="T1" fmla="*/ 9 h 14"/>
              <a:gd name="T2" fmla="*/ 0 w 27"/>
              <a:gd name="T3" fmla="*/ 9 h 14"/>
              <a:gd name="T4" fmla="*/ 4 w 27"/>
              <a:gd name="T5" fmla="*/ 14 h 14"/>
              <a:gd name="T6" fmla="*/ 27 w 27"/>
              <a:gd name="T7" fmla="*/ 14 h 14"/>
              <a:gd name="T8" fmla="*/ 27 w 27"/>
              <a:gd name="T9" fmla="*/ 0 h 14"/>
              <a:gd name="T10" fmla="*/ 22 w 27"/>
              <a:gd name="T11" fmla="*/ 0 h 14"/>
              <a:gd name="T12" fmla="*/ 22 w 27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4">
                <a:moveTo>
                  <a:pt x="22" y="9"/>
                </a:moveTo>
                <a:cubicBezTo>
                  <a:pt x="0" y="9"/>
                  <a:pt x="0" y="9"/>
                  <a:pt x="0" y="9"/>
                </a:cubicBezTo>
                <a:cubicBezTo>
                  <a:pt x="1" y="10"/>
                  <a:pt x="3" y="12"/>
                  <a:pt x="4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22" y="0"/>
                  <a:pt x="22" y="0"/>
                  <a:pt x="22" y="0"/>
                </a:cubicBezTo>
                <a:lnTo>
                  <a:pt x="22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Freeform: Shape 84"/>
          <p:cNvSpPr>
            <a:spLocks/>
          </p:cNvSpPr>
          <p:nvPr/>
        </p:nvSpPr>
        <p:spPr bwMode="auto">
          <a:xfrm>
            <a:off x="7479725" y="1757257"/>
            <a:ext cx="181361" cy="207096"/>
          </a:xfrm>
          <a:custGeom>
            <a:avLst/>
            <a:gdLst>
              <a:gd name="T0" fmla="*/ 5 w 41"/>
              <a:gd name="T1" fmla="*/ 27 h 47"/>
              <a:gd name="T2" fmla="*/ 5 w 41"/>
              <a:gd name="T3" fmla="*/ 30 h 47"/>
              <a:gd name="T4" fmla="*/ 18 w 41"/>
              <a:gd name="T5" fmla="*/ 47 h 47"/>
              <a:gd name="T6" fmla="*/ 33 w 41"/>
              <a:gd name="T7" fmla="*/ 47 h 47"/>
              <a:gd name="T8" fmla="*/ 33 w 41"/>
              <a:gd name="T9" fmla="*/ 27 h 47"/>
              <a:gd name="T10" fmla="*/ 41 w 41"/>
              <a:gd name="T11" fmla="*/ 27 h 47"/>
              <a:gd name="T12" fmla="*/ 19 w 41"/>
              <a:gd name="T13" fmla="*/ 0 h 47"/>
              <a:gd name="T14" fmla="*/ 0 w 41"/>
              <a:gd name="T15" fmla="*/ 24 h 47"/>
              <a:gd name="T16" fmla="*/ 3 w 41"/>
              <a:gd name="T17" fmla="*/ 27 h 47"/>
              <a:gd name="T18" fmla="*/ 5 w 41"/>
              <a:gd name="T19" fmla="*/ 2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7">
                <a:moveTo>
                  <a:pt x="5" y="27"/>
                </a:moveTo>
                <a:cubicBezTo>
                  <a:pt x="5" y="30"/>
                  <a:pt x="5" y="30"/>
                  <a:pt x="5" y="30"/>
                </a:cubicBezTo>
                <a:cubicBezTo>
                  <a:pt x="10" y="35"/>
                  <a:pt x="14" y="41"/>
                  <a:pt x="18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27"/>
                  <a:pt x="33" y="27"/>
                  <a:pt x="33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5"/>
                  <a:pt x="2" y="26"/>
                  <a:pt x="3" y="27"/>
                </a:cubicBezTo>
                <a:lnTo>
                  <a:pt x="5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Freeform: Shape 85"/>
          <p:cNvSpPr>
            <a:spLocks/>
          </p:cNvSpPr>
          <p:nvPr/>
        </p:nvSpPr>
        <p:spPr bwMode="auto">
          <a:xfrm>
            <a:off x="7802009" y="2238845"/>
            <a:ext cx="225476" cy="357822"/>
          </a:xfrm>
          <a:custGeom>
            <a:avLst/>
            <a:gdLst>
              <a:gd name="T0" fmla="*/ 51 w 51"/>
              <a:gd name="T1" fmla="*/ 81 h 81"/>
              <a:gd name="T2" fmla="*/ 45 w 51"/>
              <a:gd name="T3" fmla="*/ 1 h 81"/>
              <a:gd name="T4" fmla="*/ 40 w 51"/>
              <a:gd name="T5" fmla="*/ 0 h 81"/>
              <a:gd name="T6" fmla="*/ 45 w 51"/>
              <a:gd name="T7" fmla="*/ 7 h 81"/>
              <a:gd name="T8" fmla="*/ 45 w 51"/>
              <a:gd name="T9" fmla="*/ 53 h 81"/>
              <a:gd name="T10" fmla="*/ 40 w 51"/>
              <a:gd name="T11" fmla="*/ 58 h 81"/>
              <a:gd name="T12" fmla="*/ 45 w 51"/>
              <a:gd name="T13" fmla="*/ 65 h 81"/>
              <a:gd name="T14" fmla="*/ 40 w 51"/>
              <a:gd name="T15" fmla="*/ 65 h 81"/>
              <a:gd name="T16" fmla="*/ 45 w 51"/>
              <a:gd name="T17" fmla="*/ 69 h 81"/>
              <a:gd name="T18" fmla="*/ 45 w 51"/>
              <a:gd name="T19" fmla="*/ 76 h 81"/>
              <a:gd name="T20" fmla="*/ 40 w 51"/>
              <a:gd name="T21" fmla="*/ 81 h 81"/>
              <a:gd name="T22" fmla="*/ 35 w 51"/>
              <a:gd name="T23" fmla="*/ 1 h 81"/>
              <a:gd name="T24" fmla="*/ 25 w 51"/>
              <a:gd name="T25" fmla="*/ 7 h 81"/>
              <a:gd name="T26" fmla="*/ 40 w 51"/>
              <a:gd name="T27" fmla="*/ 0 h 81"/>
              <a:gd name="T28" fmla="*/ 25 w 51"/>
              <a:gd name="T29" fmla="*/ 81 h 81"/>
              <a:gd name="T30" fmla="*/ 40 w 51"/>
              <a:gd name="T31" fmla="*/ 76 h 81"/>
              <a:gd name="T32" fmla="*/ 35 w 51"/>
              <a:gd name="T33" fmla="*/ 69 h 81"/>
              <a:gd name="T34" fmla="*/ 40 w 51"/>
              <a:gd name="T35" fmla="*/ 65 h 81"/>
              <a:gd name="T36" fmla="*/ 35 w 51"/>
              <a:gd name="T37" fmla="*/ 58 h 81"/>
              <a:gd name="T38" fmla="*/ 40 w 51"/>
              <a:gd name="T39" fmla="*/ 53 h 81"/>
              <a:gd name="T40" fmla="*/ 25 w 51"/>
              <a:gd name="T41" fmla="*/ 58 h 81"/>
              <a:gd name="T42" fmla="*/ 30 w 51"/>
              <a:gd name="T43" fmla="*/ 65 h 81"/>
              <a:gd name="T44" fmla="*/ 25 w 51"/>
              <a:gd name="T45" fmla="*/ 65 h 81"/>
              <a:gd name="T46" fmla="*/ 30 w 51"/>
              <a:gd name="T47" fmla="*/ 69 h 81"/>
              <a:gd name="T48" fmla="*/ 30 w 51"/>
              <a:gd name="T49" fmla="*/ 76 h 81"/>
              <a:gd name="T50" fmla="*/ 25 w 51"/>
              <a:gd name="T51" fmla="*/ 81 h 81"/>
              <a:gd name="T52" fmla="*/ 10 w 51"/>
              <a:gd name="T53" fmla="*/ 1 h 81"/>
              <a:gd name="T54" fmla="*/ 25 w 51"/>
              <a:gd name="T55" fmla="*/ 7 h 81"/>
              <a:gd name="T56" fmla="*/ 10 w 51"/>
              <a:gd name="T57" fmla="*/ 81 h 81"/>
              <a:gd name="T58" fmla="*/ 25 w 51"/>
              <a:gd name="T59" fmla="*/ 76 h 81"/>
              <a:gd name="T60" fmla="*/ 20 w 51"/>
              <a:gd name="T61" fmla="*/ 69 h 81"/>
              <a:gd name="T62" fmla="*/ 25 w 51"/>
              <a:gd name="T63" fmla="*/ 65 h 81"/>
              <a:gd name="T64" fmla="*/ 20 w 51"/>
              <a:gd name="T65" fmla="*/ 58 h 81"/>
              <a:gd name="T66" fmla="*/ 25 w 51"/>
              <a:gd name="T67" fmla="*/ 53 h 81"/>
              <a:gd name="T68" fmla="*/ 10 w 51"/>
              <a:gd name="T69" fmla="*/ 58 h 81"/>
              <a:gd name="T70" fmla="*/ 15 w 51"/>
              <a:gd name="T71" fmla="*/ 65 h 81"/>
              <a:gd name="T72" fmla="*/ 10 w 51"/>
              <a:gd name="T73" fmla="*/ 65 h 81"/>
              <a:gd name="T74" fmla="*/ 15 w 51"/>
              <a:gd name="T75" fmla="*/ 69 h 81"/>
              <a:gd name="T76" fmla="*/ 15 w 51"/>
              <a:gd name="T77" fmla="*/ 76 h 81"/>
              <a:gd name="T78" fmla="*/ 10 w 51"/>
              <a:gd name="T79" fmla="*/ 81 h 81"/>
              <a:gd name="T80" fmla="*/ 0 w 51"/>
              <a:gd name="T81" fmla="*/ 1 h 81"/>
              <a:gd name="T82" fmla="*/ 1 w 51"/>
              <a:gd name="T83" fmla="*/ 81 h 81"/>
              <a:gd name="T84" fmla="*/ 10 w 51"/>
              <a:gd name="T85" fmla="*/ 76 h 81"/>
              <a:gd name="T86" fmla="*/ 5 w 51"/>
              <a:gd name="T87" fmla="*/ 69 h 81"/>
              <a:gd name="T88" fmla="*/ 10 w 51"/>
              <a:gd name="T89" fmla="*/ 65 h 81"/>
              <a:gd name="T90" fmla="*/ 5 w 51"/>
              <a:gd name="T91" fmla="*/ 58 h 81"/>
              <a:gd name="T92" fmla="*/ 10 w 51"/>
              <a:gd name="T93" fmla="*/ 53 h 81"/>
              <a:gd name="T94" fmla="*/ 5 w 51"/>
              <a:gd name="T95" fmla="*/ 7 h 81"/>
              <a:gd name="T96" fmla="*/ 10 w 51"/>
              <a:gd name="T97" fmla="*/ 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" h="81">
                <a:moveTo>
                  <a:pt x="40" y="81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1"/>
                  <a:pt x="51" y="1"/>
                  <a:pt x="51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5" y="0"/>
                  <a:pt x="45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9"/>
                  <a:pt x="40" y="69"/>
                  <a:pt x="40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0" y="76"/>
                  <a:pt x="40" y="76"/>
                  <a:pt x="40" y="76"/>
                </a:cubicBezTo>
                <a:lnTo>
                  <a:pt x="40" y="81"/>
                </a:lnTo>
                <a:close/>
                <a:moveTo>
                  <a:pt x="35" y="0"/>
                </a:moveTo>
                <a:cubicBezTo>
                  <a:pt x="35" y="1"/>
                  <a:pt x="35" y="1"/>
                  <a:pt x="3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7"/>
                  <a:pt x="25" y="7"/>
                  <a:pt x="25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25" y="81"/>
                </a:moveTo>
                <a:cubicBezTo>
                  <a:pt x="40" y="81"/>
                  <a:pt x="40" y="81"/>
                  <a:pt x="40" y="81"/>
                </a:cubicBezTo>
                <a:cubicBezTo>
                  <a:pt x="40" y="76"/>
                  <a:pt x="40" y="76"/>
                  <a:pt x="40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69"/>
                  <a:pt x="35" y="69"/>
                  <a:pt x="35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5"/>
                  <a:pt x="40" y="65"/>
                  <a:pt x="40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58"/>
                  <a:pt x="35" y="58"/>
                  <a:pt x="3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3"/>
                  <a:pt x="40" y="53"/>
                  <a:pt x="40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8"/>
                  <a:pt x="25" y="58"/>
                  <a:pt x="25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9"/>
                  <a:pt x="25" y="69"/>
                  <a:pt x="25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5" y="76"/>
                  <a:pt x="25" y="76"/>
                  <a:pt x="25" y="76"/>
                </a:cubicBezTo>
                <a:lnTo>
                  <a:pt x="25" y="81"/>
                </a:lnTo>
                <a:close/>
                <a:moveTo>
                  <a:pt x="25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1"/>
                  <a:pt x="25" y="1"/>
                  <a:pt x="25" y="1"/>
                </a:cubicBezTo>
                <a:close/>
                <a:moveTo>
                  <a:pt x="10" y="81"/>
                </a:moveTo>
                <a:cubicBezTo>
                  <a:pt x="25" y="81"/>
                  <a:pt x="25" y="81"/>
                  <a:pt x="25" y="81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69"/>
                  <a:pt x="20" y="69"/>
                  <a:pt x="20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5"/>
                  <a:pt x="25" y="65"/>
                  <a:pt x="25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58"/>
                  <a:pt x="20" y="58"/>
                  <a:pt x="20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3"/>
                  <a:pt x="25" y="53"/>
                  <a:pt x="2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8"/>
                  <a:pt x="10" y="58"/>
                  <a:pt x="1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9"/>
                  <a:pt x="10" y="69"/>
                  <a:pt x="10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0" y="76"/>
                  <a:pt x="10" y="76"/>
                  <a:pt x="10" y="76"/>
                </a:cubicBezTo>
                <a:lnTo>
                  <a:pt x="10" y="81"/>
                </a:lnTo>
                <a:close/>
                <a:moveTo>
                  <a:pt x="1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1" y="78"/>
                  <a:pt x="1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76"/>
                  <a:pt x="10" y="76"/>
                  <a:pt x="10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69"/>
                  <a:pt x="5" y="69"/>
                  <a:pt x="5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5"/>
                  <a:pt x="10" y="65"/>
                  <a:pt x="10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58"/>
                  <a:pt x="5" y="58"/>
                  <a:pt x="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3"/>
                  <a:pt x="10" y="53"/>
                  <a:pt x="1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7"/>
                  <a:pt x="5" y="7"/>
                  <a:pt x="5" y="7"/>
                </a:cubicBezTo>
                <a:cubicBezTo>
                  <a:pt x="10" y="7"/>
                  <a:pt x="10" y="7"/>
                  <a:pt x="10" y="7"/>
                </a:cubicBezTo>
                <a:lnTo>
                  <a:pt x="10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Freeform: Shape 86"/>
          <p:cNvSpPr>
            <a:spLocks/>
          </p:cNvSpPr>
          <p:nvPr/>
        </p:nvSpPr>
        <p:spPr bwMode="auto">
          <a:xfrm>
            <a:off x="7099847" y="1483989"/>
            <a:ext cx="142148" cy="61271"/>
          </a:xfrm>
          <a:custGeom>
            <a:avLst/>
            <a:gdLst>
              <a:gd name="T0" fmla="*/ 0 w 116"/>
              <a:gd name="T1" fmla="*/ 28 h 50"/>
              <a:gd name="T2" fmla="*/ 44 w 116"/>
              <a:gd name="T3" fmla="*/ 50 h 50"/>
              <a:gd name="T4" fmla="*/ 116 w 116"/>
              <a:gd name="T5" fmla="*/ 50 h 50"/>
              <a:gd name="T6" fmla="*/ 15 w 116"/>
              <a:gd name="T7" fmla="*/ 0 h 50"/>
              <a:gd name="T8" fmla="*/ 0 w 116"/>
              <a:gd name="T9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50">
                <a:moveTo>
                  <a:pt x="0" y="28"/>
                </a:moveTo>
                <a:lnTo>
                  <a:pt x="44" y="50"/>
                </a:lnTo>
                <a:lnTo>
                  <a:pt x="116" y="50"/>
                </a:lnTo>
                <a:lnTo>
                  <a:pt x="15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Freeform: Shape 87"/>
          <p:cNvSpPr>
            <a:spLocks/>
          </p:cNvSpPr>
          <p:nvPr/>
        </p:nvSpPr>
        <p:spPr bwMode="auto">
          <a:xfrm>
            <a:off x="7099847" y="1553838"/>
            <a:ext cx="349243" cy="176459"/>
          </a:xfrm>
          <a:custGeom>
            <a:avLst/>
            <a:gdLst>
              <a:gd name="T0" fmla="*/ 56 w 79"/>
              <a:gd name="T1" fmla="*/ 40 h 40"/>
              <a:gd name="T2" fmla="*/ 64 w 79"/>
              <a:gd name="T3" fmla="*/ 40 h 40"/>
              <a:gd name="T4" fmla="*/ 64 w 79"/>
              <a:gd name="T5" fmla="*/ 32 h 40"/>
              <a:gd name="T6" fmla="*/ 79 w 79"/>
              <a:gd name="T7" fmla="*/ 32 h 40"/>
              <a:gd name="T8" fmla="*/ 79 w 79"/>
              <a:gd name="T9" fmla="*/ 8 h 40"/>
              <a:gd name="T10" fmla="*/ 64 w 79"/>
              <a:gd name="T11" fmla="*/ 8 h 40"/>
              <a:gd name="T12" fmla="*/ 64 w 79"/>
              <a:gd name="T13" fmla="*/ 0 h 40"/>
              <a:gd name="T14" fmla="*/ 37 w 79"/>
              <a:gd name="T15" fmla="*/ 0 h 40"/>
              <a:gd name="T16" fmla="*/ 17 w 79"/>
              <a:gd name="T17" fmla="*/ 0 h 40"/>
              <a:gd name="T18" fmla="*/ 0 w 79"/>
              <a:gd name="T19" fmla="*/ 0 h 40"/>
              <a:gd name="T20" fmla="*/ 0 w 79"/>
              <a:gd name="T21" fmla="*/ 2 h 40"/>
              <a:gd name="T22" fmla="*/ 24 w 79"/>
              <a:gd name="T23" fmla="*/ 16 h 40"/>
              <a:gd name="T24" fmla="*/ 48 w 79"/>
              <a:gd name="T25" fmla="*/ 16 h 40"/>
              <a:gd name="T26" fmla="*/ 48 w 79"/>
              <a:gd name="T27" fmla="*/ 25 h 40"/>
              <a:gd name="T28" fmla="*/ 36 w 79"/>
              <a:gd name="T29" fmla="*/ 25 h 40"/>
              <a:gd name="T30" fmla="*/ 56 w 79"/>
              <a:gd name="T3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" h="40">
                <a:moveTo>
                  <a:pt x="56" y="40"/>
                </a:moveTo>
                <a:cubicBezTo>
                  <a:pt x="64" y="40"/>
                  <a:pt x="64" y="40"/>
                  <a:pt x="64" y="40"/>
                </a:cubicBezTo>
                <a:cubicBezTo>
                  <a:pt x="64" y="32"/>
                  <a:pt x="64" y="32"/>
                  <a:pt x="64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8"/>
                  <a:pt x="79" y="8"/>
                  <a:pt x="79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0"/>
                  <a:pt x="64" y="0"/>
                  <a:pt x="6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8" y="6"/>
                  <a:pt x="16" y="11"/>
                  <a:pt x="24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25"/>
                  <a:pt x="48" y="25"/>
                  <a:pt x="48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43" y="30"/>
                  <a:pt x="50" y="35"/>
                  <a:pt x="56" y="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Freeform: Shape 88"/>
          <p:cNvSpPr>
            <a:spLocks/>
          </p:cNvSpPr>
          <p:nvPr/>
        </p:nvSpPr>
        <p:spPr bwMode="auto">
          <a:xfrm>
            <a:off x="6199168" y="4221569"/>
            <a:ext cx="296550" cy="79652"/>
          </a:xfrm>
          <a:custGeom>
            <a:avLst/>
            <a:gdLst>
              <a:gd name="T0" fmla="*/ 33 w 242"/>
              <a:gd name="T1" fmla="*/ 65 h 65"/>
              <a:gd name="T2" fmla="*/ 36 w 242"/>
              <a:gd name="T3" fmla="*/ 65 h 65"/>
              <a:gd name="T4" fmla="*/ 202 w 242"/>
              <a:gd name="T5" fmla="*/ 65 h 65"/>
              <a:gd name="T6" fmla="*/ 206 w 242"/>
              <a:gd name="T7" fmla="*/ 65 h 65"/>
              <a:gd name="T8" fmla="*/ 242 w 242"/>
              <a:gd name="T9" fmla="*/ 0 h 65"/>
              <a:gd name="T10" fmla="*/ 238 w 242"/>
              <a:gd name="T11" fmla="*/ 0 h 65"/>
              <a:gd name="T12" fmla="*/ 206 w 242"/>
              <a:gd name="T13" fmla="*/ 0 h 65"/>
              <a:gd name="T14" fmla="*/ 177 w 242"/>
              <a:gd name="T15" fmla="*/ 0 h 65"/>
              <a:gd name="T16" fmla="*/ 65 w 242"/>
              <a:gd name="T17" fmla="*/ 0 h 65"/>
              <a:gd name="T18" fmla="*/ 36 w 242"/>
              <a:gd name="T19" fmla="*/ 0 h 65"/>
              <a:gd name="T20" fmla="*/ 0 w 242"/>
              <a:gd name="T21" fmla="*/ 0 h 65"/>
              <a:gd name="T22" fmla="*/ 33 w 242"/>
              <a:gd name="T2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2" h="65">
                <a:moveTo>
                  <a:pt x="33" y="65"/>
                </a:moveTo>
                <a:lnTo>
                  <a:pt x="36" y="65"/>
                </a:lnTo>
                <a:lnTo>
                  <a:pt x="202" y="65"/>
                </a:lnTo>
                <a:lnTo>
                  <a:pt x="206" y="65"/>
                </a:lnTo>
                <a:lnTo>
                  <a:pt x="242" y="0"/>
                </a:lnTo>
                <a:lnTo>
                  <a:pt x="238" y="0"/>
                </a:lnTo>
                <a:lnTo>
                  <a:pt x="206" y="0"/>
                </a:lnTo>
                <a:lnTo>
                  <a:pt x="177" y="0"/>
                </a:lnTo>
                <a:lnTo>
                  <a:pt x="65" y="0"/>
                </a:lnTo>
                <a:lnTo>
                  <a:pt x="36" y="0"/>
                </a:lnTo>
                <a:lnTo>
                  <a:pt x="0" y="0"/>
                </a:lnTo>
                <a:lnTo>
                  <a:pt x="33" y="6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Freeform: Shape 89"/>
          <p:cNvSpPr>
            <a:spLocks/>
          </p:cNvSpPr>
          <p:nvPr/>
        </p:nvSpPr>
        <p:spPr bwMode="auto">
          <a:xfrm>
            <a:off x="6195492" y="4239950"/>
            <a:ext cx="295324" cy="140922"/>
          </a:xfrm>
          <a:custGeom>
            <a:avLst/>
            <a:gdLst>
              <a:gd name="T0" fmla="*/ 0 w 67"/>
              <a:gd name="T1" fmla="*/ 32 h 32"/>
              <a:gd name="T2" fmla="*/ 67 w 67"/>
              <a:gd name="T3" fmla="*/ 32 h 32"/>
              <a:gd name="T4" fmla="*/ 67 w 67"/>
              <a:gd name="T5" fmla="*/ 0 h 32"/>
              <a:gd name="T6" fmla="*/ 60 w 67"/>
              <a:gd name="T7" fmla="*/ 15 h 32"/>
              <a:gd name="T8" fmla="*/ 59 w 67"/>
              <a:gd name="T9" fmla="*/ 16 h 32"/>
              <a:gd name="T10" fmla="*/ 58 w 67"/>
              <a:gd name="T11" fmla="*/ 16 h 32"/>
              <a:gd name="T12" fmla="*/ 56 w 67"/>
              <a:gd name="T13" fmla="*/ 16 h 32"/>
              <a:gd name="T14" fmla="*/ 39 w 67"/>
              <a:gd name="T15" fmla="*/ 16 h 32"/>
              <a:gd name="T16" fmla="*/ 39 w 67"/>
              <a:gd name="T17" fmla="*/ 17 h 32"/>
              <a:gd name="T18" fmla="*/ 39 w 67"/>
              <a:gd name="T19" fmla="*/ 20 h 32"/>
              <a:gd name="T20" fmla="*/ 34 w 67"/>
              <a:gd name="T21" fmla="*/ 22 h 32"/>
              <a:gd name="T22" fmla="*/ 30 w 67"/>
              <a:gd name="T23" fmla="*/ 20 h 32"/>
              <a:gd name="T24" fmla="*/ 29 w 67"/>
              <a:gd name="T25" fmla="*/ 17 h 32"/>
              <a:gd name="T26" fmla="*/ 29 w 67"/>
              <a:gd name="T27" fmla="*/ 16 h 32"/>
              <a:gd name="T28" fmla="*/ 12 w 67"/>
              <a:gd name="T29" fmla="*/ 16 h 32"/>
              <a:gd name="T30" fmla="*/ 10 w 67"/>
              <a:gd name="T31" fmla="*/ 16 h 32"/>
              <a:gd name="T32" fmla="*/ 9 w 67"/>
              <a:gd name="T33" fmla="*/ 16 h 32"/>
              <a:gd name="T34" fmla="*/ 8 w 67"/>
              <a:gd name="T35" fmla="*/ 15 h 32"/>
              <a:gd name="T36" fmla="*/ 0 w 67"/>
              <a:gd name="T37" fmla="*/ 1 h 32"/>
              <a:gd name="T38" fmla="*/ 0 w 67"/>
              <a:gd name="T3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" h="32">
                <a:moveTo>
                  <a:pt x="0" y="32"/>
                </a:moveTo>
                <a:cubicBezTo>
                  <a:pt x="67" y="32"/>
                  <a:pt x="67" y="32"/>
                  <a:pt x="67" y="32"/>
                </a:cubicBezTo>
                <a:cubicBezTo>
                  <a:pt x="67" y="0"/>
                  <a:pt x="67" y="0"/>
                  <a:pt x="67" y="0"/>
                </a:cubicBezTo>
                <a:cubicBezTo>
                  <a:pt x="60" y="15"/>
                  <a:pt x="60" y="15"/>
                  <a:pt x="60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8"/>
                  <a:pt x="39" y="19"/>
                  <a:pt x="39" y="20"/>
                </a:cubicBezTo>
                <a:cubicBezTo>
                  <a:pt x="38" y="21"/>
                  <a:pt x="36" y="22"/>
                  <a:pt x="34" y="22"/>
                </a:cubicBezTo>
                <a:cubicBezTo>
                  <a:pt x="32" y="22"/>
                  <a:pt x="31" y="21"/>
                  <a:pt x="30" y="20"/>
                </a:cubicBezTo>
                <a:cubicBezTo>
                  <a:pt x="29" y="19"/>
                  <a:pt x="29" y="18"/>
                  <a:pt x="29" y="17"/>
                </a:cubicBezTo>
                <a:cubicBezTo>
                  <a:pt x="29" y="17"/>
                  <a:pt x="29" y="16"/>
                  <a:pt x="29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0" y="1"/>
                  <a:pt x="0" y="1"/>
                  <a:pt x="0" y="1"/>
                </a:cubicBezTo>
                <a:lnTo>
                  <a:pt x="0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Freeform: Shape 90"/>
          <p:cNvSpPr>
            <a:spLocks/>
          </p:cNvSpPr>
          <p:nvPr/>
        </p:nvSpPr>
        <p:spPr bwMode="auto">
          <a:xfrm>
            <a:off x="6243283" y="4116183"/>
            <a:ext cx="208320" cy="96808"/>
          </a:xfrm>
          <a:custGeom>
            <a:avLst/>
            <a:gdLst>
              <a:gd name="T0" fmla="*/ 47 w 47"/>
              <a:gd name="T1" fmla="*/ 22 h 22"/>
              <a:gd name="T2" fmla="*/ 47 w 47"/>
              <a:gd name="T3" fmla="*/ 10 h 22"/>
              <a:gd name="T4" fmla="*/ 38 w 47"/>
              <a:gd name="T5" fmla="*/ 0 h 22"/>
              <a:gd name="T6" fmla="*/ 9 w 47"/>
              <a:gd name="T7" fmla="*/ 0 h 22"/>
              <a:gd name="T8" fmla="*/ 0 w 47"/>
              <a:gd name="T9" fmla="*/ 10 h 22"/>
              <a:gd name="T10" fmla="*/ 0 w 47"/>
              <a:gd name="T11" fmla="*/ 22 h 22"/>
              <a:gd name="T12" fmla="*/ 8 w 47"/>
              <a:gd name="T13" fmla="*/ 22 h 22"/>
              <a:gd name="T14" fmla="*/ 8 w 47"/>
              <a:gd name="T15" fmla="*/ 10 h 22"/>
              <a:gd name="T16" fmla="*/ 9 w 47"/>
              <a:gd name="T17" fmla="*/ 8 h 22"/>
              <a:gd name="T18" fmla="*/ 38 w 47"/>
              <a:gd name="T19" fmla="*/ 8 h 22"/>
              <a:gd name="T20" fmla="*/ 39 w 47"/>
              <a:gd name="T21" fmla="*/ 10 h 22"/>
              <a:gd name="T22" fmla="*/ 39 w 47"/>
              <a:gd name="T23" fmla="*/ 22 h 22"/>
              <a:gd name="T24" fmla="*/ 47 w 47"/>
              <a:gd name="T2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" h="22">
                <a:moveTo>
                  <a:pt x="47" y="22"/>
                </a:moveTo>
                <a:cubicBezTo>
                  <a:pt x="47" y="10"/>
                  <a:pt x="47" y="10"/>
                  <a:pt x="47" y="10"/>
                </a:cubicBezTo>
                <a:cubicBezTo>
                  <a:pt x="47" y="5"/>
                  <a:pt x="43" y="0"/>
                  <a:pt x="38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8" y="8"/>
                  <a:pt x="9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39" y="22"/>
                  <a:pt x="39" y="22"/>
                  <a:pt x="39" y="22"/>
                </a:cubicBezTo>
                <a:lnTo>
                  <a:pt x="47" y="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Freeform: Shape 91"/>
          <p:cNvSpPr>
            <a:spLocks/>
          </p:cNvSpPr>
          <p:nvPr/>
        </p:nvSpPr>
        <p:spPr bwMode="auto">
          <a:xfrm>
            <a:off x="5413679" y="1404337"/>
            <a:ext cx="308804" cy="308805"/>
          </a:xfrm>
          <a:custGeom>
            <a:avLst/>
            <a:gdLst>
              <a:gd name="T0" fmla="*/ 35 w 70"/>
              <a:gd name="T1" fmla="*/ 70 h 70"/>
              <a:gd name="T2" fmla="*/ 46 w 70"/>
              <a:gd name="T3" fmla="*/ 68 h 70"/>
              <a:gd name="T4" fmla="*/ 63 w 70"/>
              <a:gd name="T5" fmla="*/ 55 h 70"/>
              <a:gd name="T6" fmla="*/ 70 w 70"/>
              <a:gd name="T7" fmla="*/ 35 h 70"/>
              <a:gd name="T8" fmla="*/ 35 w 70"/>
              <a:gd name="T9" fmla="*/ 0 h 70"/>
              <a:gd name="T10" fmla="*/ 35 w 70"/>
              <a:gd name="T11" fmla="*/ 24 h 70"/>
              <a:gd name="T12" fmla="*/ 45 w 70"/>
              <a:gd name="T13" fmla="*/ 35 h 70"/>
              <a:gd name="T14" fmla="*/ 35 w 70"/>
              <a:gd name="T15" fmla="*/ 45 h 70"/>
              <a:gd name="T16" fmla="*/ 35 w 70"/>
              <a:gd name="T17" fmla="*/ 70 h 70"/>
              <a:gd name="T18" fmla="*/ 35 w 70"/>
              <a:gd name="T19" fmla="*/ 0 h 70"/>
              <a:gd name="T20" fmla="*/ 0 w 70"/>
              <a:gd name="T21" fmla="*/ 35 h 70"/>
              <a:gd name="T22" fmla="*/ 35 w 70"/>
              <a:gd name="T23" fmla="*/ 70 h 70"/>
              <a:gd name="T24" fmla="*/ 35 w 70"/>
              <a:gd name="T25" fmla="*/ 70 h 70"/>
              <a:gd name="T26" fmla="*/ 35 w 70"/>
              <a:gd name="T27" fmla="*/ 45 h 70"/>
              <a:gd name="T28" fmla="*/ 35 w 70"/>
              <a:gd name="T29" fmla="*/ 45 h 70"/>
              <a:gd name="T30" fmla="*/ 35 w 70"/>
              <a:gd name="T31" fmla="*/ 45 h 70"/>
              <a:gd name="T32" fmla="*/ 25 w 70"/>
              <a:gd name="T33" fmla="*/ 35 h 70"/>
              <a:gd name="T34" fmla="*/ 35 w 70"/>
              <a:gd name="T35" fmla="*/ 24 h 70"/>
              <a:gd name="T36" fmla="*/ 35 w 70"/>
              <a:gd name="T37" fmla="*/ 24 h 70"/>
              <a:gd name="T38" fmla="*/ 35 w 70"/>
              <a:gd name="T3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39" y="70"/>
                  <a:pt x="43" y="69"/>
                  <a:pt x="46" y="68"/>
                </a:cubicBezTo>
                <a:cubicBezTo>
                  <a:pt x="52" y="63"/>
                  <a:pt x="57" y="59"/>
                  <a:pt x="63" y="55"/>
                </a:cubicBezTo>
                <a:cubicBezTo>
                  <a:pt x="67" y="49"/>
                  <a:pt x="70" y="42"/>
                  <a:pt x="70" y="35"/>
                </a:cubicBezTo>
                <a:cubicBezTo>
                  <a:pt x="70" y="15"/>
                  <a:pt x="54" y="0"/>
                  <a:pt x="35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40" y="24"/>
                  <a:pt x="45" y="29"/>
                  <a:pt x="45" y="35"/>
                </a:cubicBezTo>
                <a:cubicBezTo>
                  <a:pt x="45" y="40"/>
                  <a:pt x="40" y="45"/>
                  <a:pt x="35" y="45"/>
                </a:cubicBezTo>
                <a:lnTo>
                  <a:pt x="35" y="70"/>
                </a:lnTo>
                <a:close/>
                <a:moveTo>
                  <a:pt x="35" y="0"/>
                </a:moveTo>
                <a:cubicBezTo>
                  <a:pt x="15" y="0"/>
                  <a:pt x="0" y="15"/>
                  <a:pt x="0" y="35"/>
                </a:cubicBezTo>
                <a:cubicBezTo>
                  <a:pt x="0" y="54"/>
                  <a:pt x="1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29" y="45"/>
                  <a:pt x="25" y="40"/>
                  <a:pt x="25" y="35"/>
                </a:cubicBezTo>
                <a:cubicBezTo>
                  <a:pt x="25" y="29"/>
                  <a:pt x="29" y="24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0"/>
                  <a:pt x="35" y="0"/>
                  <a:pt x="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Freeform: Shape 92"/>
          <p:cNvSpPr>
            <a:spLocks/>
          </p:cNvSpPr>
          <p:nvPr/>
        </p:nvSpPr>
        <p:spPr bwMode="auto">
          <a:xfrm>
            <a:off x="5271531" y="1779315"/>
            <a:ext cx="257337" cy="216899"/>
          </a:xfrm>
          <a:custGeom>
            <a:avLst/>
            <a:gdLst>
              <a:gd name="T0" fmla="*/ 15 w 58"/>
              <a:gd name="T1" fmla="*/ 49 h 49"/>
              <a:gd name="T2" fmla="*/ 17 w 58"/>
              <a:gd name="T3" fmla="*/ 49 h 49"/>
              <a:gd name="T4" fmla="*/ 21 w 58"/>
              <a:gd name="T5" fmla="*/ 43 h 49"/>
              <a:gd name="T6" fmla="*/ 15 w 58"/>
              <a:gd name="T7" fmla="*/ 43 h 49"/>
              <a:gd name="T8" fmla="*/ 15 w 58"/>
              <a:gd name="T9" fmla="*/ 49 h 49"/>
              <a:gd name="T10" fmla="*/ 15 w 58"/>
              <a:gd name="T11" fmla="*/ 31 h 49"/>
              <a:gd name="T12" fmla="*/ 19 w 58"/>
              <a:gd name="T13" fmla="*/ 25 h 49"/>
              <a:gd name="T14" fmla="*/ 27 w 58"/>
              <a:gd name="T15" fmla="*/ 36 h 49"/>
              <a:gd name="T16" fmla="*/ 35 w 58"/>
              <a:gd name="T17" fmla="*/ 26 h 49"/>
              <a:gd name="T18" fmla="*/ 41 w 58"/>
              <a:gd name="T19" fmla="*/ 16 h 49"/>
              <a:gd name="T20" fmla="*/ 41 w 58"/>
              <a:gd name="T21" fmla="*/ 16 h 49"/>
              <a:gd name="T22" fmla="*/ 42 w 58"/>
              <a:gd name="T23" fmla="*/ 17 h 49"/>
              <a:gd name="T24" fmla="*/ 58 w 58"/>
              <a:gd name="T25" fmla="*/ 0 h 49"/>
              <a:gd name="T26" fmla="*/ 15 w 58"/>
              <a:gd name="T27" fmla="*/ 0 h 49"/>
              <a:gd name="T28" fmla="*/ 15 w 58"/>
              <a:gd name="T29" fmla="*/ 7 h 49"/>
              <a:gd name="T30" fmla="*/ 20 w 58"/>
              <a:gd name="T31" fmla="*/ 12 h 49"/>
              <a:gd name="T32" fmla="*/ 15 w 58"/>
              <a:gd name="T33" fmla="*/ 17 h 49"/>
              <a:gd name="T34" fmla="*/ 15 w 58"/>
              <a:gd name="T35" fmla="*/ 31 h 49"/>
              <a:gd name="T36" fmla="*/ 0 w 58"/>
              <a:gd name="T37" fmla="*/ 49 h 49"/>
              <a:gd name="T38" fmla="*/ 15 w 58"/>
              <a:gd name="T39" fmla="*/ 49 h 49"/>
              <a:gd name="T40" fmla="*/ 15 w 58"/>
              <a:gd name="T41" fmla="*/ 43 h 49"/>
              <a:gd name="T42" fmla="*/ 5 w 58"/>
              <a:gd name="T43" fmla="*/ 43 h 49"/>
              <a:gd name="T44" fmla="*/ 5 w 58"/>
              <a:gd name="T45" fmla="*/ 43 h 49"/>
              <a:gd name="T46" fmla="*/ 15 w 58"/>
              <a:gd name="T47" fmla="*/ 31 h 49"/>
              <a:gd name="T48" fmla="*/ 15 w 58"/>
              <a:gd name="T49" fmla="*/ 17 h 49"/>
              <a:gd name="T50" fmla="*/ 15 w 58"/>
              <a:gd name="T51" fmla="*/ 17 h 49"/>
              <a:gd name="T52" fmla="*/ 9 w 58"/>
              <a:gd name="T53" fmla="*/ 12 h 49"/>
              <a:gd name="T54" fmla="*/ 15 w 58"/>
              <a:gd name="T55" fmla="*/ 7 h 49"/>
              <a:gd name="T56" fmla="*/ 15 w 58"/>
              <a:gd name="T57" fmla="*/ 7 h 49"/>
              <a:gd name="T58" fmla="*/ 15 w 58"/>
              <a:gd name="T59" fmla="*/ 7 h 49"/>
              <a:gd name="T60" fmla="*/ 15 w 58"/>
              <a:gd name="T61" fmla="*/ 0 h 49"/>
              <a:gd name="T62" fmla="*/ 0 w 58"/>
              <a:gd name="T63" fmla="*/ 0 h 49"/>
              <a:gd name="T64" fmla="*/ 0 w 58"/>
              <a:gd name="T6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49">
                <a:moveTo>
                  <a:pt x="15" y="49"/>
                </a:moveTo>
                <a:cubicBezTo>
                  <a:pt x="17" y="49"/>
                  <a:pt x="17" y="49"/>
                  <a:pt x="17" y="49"/>
                </a:cubicBezTo>
                <a:cubicBezTo>
                  <a:pt x="18" y="47"/>
                  <a:pt x="20" y="45"/>
                  <a:pt x="21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5" y="31"/>
                </a:moveTo>
                <a:cubicBezTo>
                  <a:pt x="19" y="25"/>
                  <a:pt x="19" y="25"/>
                  <a:pt x="19" y="25"/>
                </a:cubicBezTo>
                <a:cubicBezTo>
                  <a:pt x="27" y="36"/>
                  <a:pt x="27" y="36"/>
                  <a:pt x="27" y="36"/>
                </a:cubicBezTo>
                <a:cubicBezTo>
                  <a:pt x="29" y="32"/>
                  <a:pt x="32" y="29"/>
                  <a:pt x="35" y="2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1"/>
                  <a:pt x="53" y="6"/>
                  <a:pt x="5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7"/>
                  <a:pt x="20" y="9"/>
                  <a:pt x="20" y="12"/>
                </a:cubicBezTo>
                <a:cubicBezTo>
                  <a:pt x="20" y="15"/>
                  <a:pt x="18" y="17"/>
                  <a:pt x="15" y="17"/>
                </a:cubicBezTo>
                <a:lnTo>
                  <a:pt x="15" y="31"/>
                </a:lnTo>
                <a:close/>
                <a:moveTo>
                  <a:pt x="0" y="49"/>
                </a:moveTo>
                <a:cubicBezTo>
                  <a:pt x="15" y="49"/>
                  <a:pt x="15" y="49"/>
                  <a:pt x="15" y="49"/>
                </a:cubicBezTo>
                <a:cubicBezTo>
                  <a:pt x="15" y="43"/>
                  <a:pt x="15" y="43"/>
                  <a:pt x="1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2" y="17"/>
                  <a:pt x="9" y="15"/>
                  <a:pt x="9" y="12"/>
                </a:cubicBezTo>
                <a:cubicBezTo>
                  <a:pt x="9" y="9"/>
                  <a:pt x="12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0"/>
                  <a:pt x="0" y="0"/>
                </a:cubicBezTo>
                <a:lnTo>
                  <a:pt x="0" y="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Freeform: Shape 93"/>
          <p:cNvSpPr>
            <a:spLocks/>
          </p:cNvSpPr>
          <p:nvPr/>
        </p:nvSpPr>
        <p:spPr bwMode="auto">
          <a:xfrm>
            <a:off x="5841348" y="1297725"/>
            <a:ext cx="164205" cy="234055"/>
          </a:xfrm>
          <a:custGeom>
            <a:avLst/>
            <a:gdLst>
              <a:gd name="T0" fmla="*/ 37 w 37"/>
              <a:gd name="T1" fmla="*/ 35 h 53"/>
              <a:gd name="T2" fmla="*/ 37 w 37"/>
              <a:gd name="T3" fmla="*/ 0 h 53"/>
              <a:gd name="T4" fmla="*/ 19 w 37"/>
              <a:gd name="T5" fmla="*/ 0 h 53"/>
              <a:gd name="T6" fmla="*/ 0 w 37"/>
              <a:gd name="T7" fmla="*/ 49 h 53"/>
              <a:gd name="T8" fmla="*/ 10 w 37"/>
              <a:gd name="T9" fmla="*/ 53 h 53"/>
              <a:gd name="T10" fmla="*/ 34 w 37"/>
              <a:gd name="T11" fmla="*/ 43 h 53"/>
              <a:gd name="T12" fmla="*/ 37 w 37"/>
              <a:gd name="T13" fmla="*/ 3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53">
                <a:moveTo>
                  <a:pt x="37" y="35"/>
                </a:moveTo>
                <a:cubicBezTo>
                  <a:pt x="37" y="0"/>
                  <a:pt x="37" y="0"/>
                  <a:pt x="3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10" y="53"/>
                  <a:pt x="10" y="53"/>
                  <a:pt x="10" y="53"/>
                </a:cubicBezTo>
                <a:cubicBezTo>
                  <a:pt x="18" y="50"/>
                  <a:pt x="26" y="46"/>
                  <a:pt x="34" y="43"/>
                </a:cubicBezTo>
                <a:lnTo>
                  <a:pt x="37" y="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Freeform: Shape 94"/>
          <p:cNvSpPr>
            <a:spLocks/>
          </p:cNvSpPr>
          <p:nvPr/>
        </p:nvSpPr>
        <p:spPr bwMode="auto">
          <a:xfrm>
            <a:off x="6019033" y="1297725"/>
            <a:ext cx="30635" cy="84553"/>
          </a:xfrm>
          <a:custGeom>
            <a:avLst/>
            <a:gdLst>
              <a:gd name="T0" fmla="*/ 0 w 7"/>
              <a:gd name="T1" fmla="*/ 19 h 19"/>
              <a:gd name="T2" fmla="*/ 6 w 7"/>
              <a:gd name="T3" fmla="*/ 0 h 19"/>
              <a:gd name="T4" fmla="*/ 7 w 7"/>
              <a:gd name="T5" fmla="*/ 0 h 19"/>
              <a:gd name="T6" fmla="*/ 0 w 7"/>
              <a:gd name="T7" fmla="*/ 0 h 19"/>
              <a:gd name="T8" fmla="*/ 0 w 7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9">
                <a:moveTo>
                  <a:pt x="0" y="19"/>
                </a:moveTo>
                <a:cubicBezTo>
                  <a:pt x="6" y="15"/>
                  <a:pt x="6" y="7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Freeform: Shape 95"/>
          <p:cNvSpPr>
            <a:spLocks/>
          </p:cNvSpPr>
          <p:nvPr/>
        </p:nvSpPr>
        <p:spPr bwMode="auto">
          <a:xfrm>
            <a:off x="6019033" y="1297725"/>
            <a:ext cx="136021" cy="181362"/>
          </a:xfrm>
          <a:custGeom>
            <a:avLst/>
            <a:gdLst>
              <a:gd name="T0" fmla="*/ 9 w 31"/>
              <a:gd name="T1" fmla="*/ 0 h 41"/>
              <a:gd name="T2" fmla="*/ 9 w 31"/>
              <a:gd name="T3" fmla="*/ 0 h 41"/>
              <a:gd name="T4" fmla="*/ 0 w 31"/>
              <a:gd name="T5" fmla="*/ 21 h 41"/>
              <a:gd name="T6" fmla="*/ 0 w 31"/>
              <a:gd name="T7" fmla="*/ 35 h 41"/>
              <a:gd name="T8" fmla="*/ 2 w 31"/>
              <a:gd name="T9" fmla="*/ 41 h 41"/>
              <a:gd name="T10" fmla="*/ 31 w 31"/>
              <a:gd name="T11" fmla="*/ 32 h 41"/>
              <a:gd name="T12" fmla="*/ 18 w 31"/>
              <a:gd name="T13" fmla="*/ 0 h 41"/>
              <a:gd name="T14" fmla="*/ 9 w 3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41"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9" y="8"/>
                  <a:pt x="8" y="18"/>
                  <a:pt x="0" y="21"/>
                </a:cubicBezTo>
                <a:cubicBezTo>
                  <a:pt x="0" y="35"/>
                  <a:pt x="0" y="35"/>
                  <a:pt x="0" y="35"/>
                </a:cubicBezTo>
                <a:cubicBezTo>
                  <a:pt x="2" y="41"/>
                  <a:pt x="2" y="41"/>
                  <a:pt x="2" y="41"/>
                </a:cubicBezTo>
                <a:cubicBezTo>
                  <a:pt x="11" y="37"/>
                  <a:pt x="21" y="35"/>
                  <a:pt x="31" y="32"/>
                </a:cubicBezTo>
                <a:cubicBezTo>
                  <a:pt x="18" y="0"/>
                  <a:pt x="18" y="0"/>
                  <a:pt x="18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Freeform: Shape 96"/>
          <p:cNvSpPr>
            <a:spLocks/>
          </p:cNvSpPr>
          <p:nvPr/>
        </p:nvSpPr>
        <p:spPr bwMode="auto">
          <a:xfrm>
            <a:off x="5925901" y="1267090"/>
            <a:ext cx="171558" cy="22057"/>
          </a:xfrm>
          <a:custGeom>
            <a:avLst/>
            <a:gdLst>
              <a:gd name="T0" fmla="*/ 140 w 140"/>
              <a:gd name="T1" fmla="*/ 0 h 18"/>
              <a:gd name="T2" fmla="*/ 0 w 140"/>
              <a:gd name="T3" fmla="*/ 0 h 18"/>
              <a:gd name="T4" fmla="*/ 0 w 140"/>
              <a:gd name="T5" fmla="*/ 18 h 18"/>
              <a:gd name="T6" fmla="*/ 65 w 140"/>
              <a:gd name="T7" fmla="*/ 18 h 18"/>
              <a:gd name="T8" fmla="*/ 76 w 140"/>
              <a:gd name="T9" fmla="*/ 18 h 18"/>
              <a:gd name="T10" fmla="*/ 140 w 140"/>
              <a:gd name="T11" fmla="*/ 18 h 18"/>
              <a:gd name="T12" fmla="*/ 140 w 140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18">
                <a:moveTo>
                  <a:pt x="140" y="0"/>
                </a:moveTo>
                <a:lnTo>
                  <a:pt x="0" y="0"/>
                </a:lnTo>
                <a:lnTo>
                  <a:pt x="0" y="18"/>
                </a:lnTo>
                <a:lnTo>
                  <a:pt x="65" y="18"/>
                </a:lnTo>
                <a:lnTo>
                  <a:pt x="76" y="18"/>
                </a:lnTo>
                <a:lnTo>
                  <a:pt x="140" y="18"/>
                </a:lnTo>
                <a:lnTo>
                  <a:pt x="1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Freeform: Shape 97"/>
          <p:cNvSpPr>
            <a:spLocks/>
          </p:cNvSpPr>
          <p:nvPr/>
        </p:nvSpPr>
        <p:spPr bwMode="auto">
          <a:xfrm>
            <a:off x="5245797" y="3753460"/>
            <a:ext cx="247533" cy="145824"/>
          </a:xfrm>
          <a:custGeom>
            <a:avLst/>
            <a:gdLst>
              <a:gd name="T0" fmla="*/ 32 w 56"/>
              <a:gd name="T1" fmla="*/ 0 h 33"/>
              <a:gd name="T2" fmla="*/ 32 w 56"/>
              <a:gd name="T3" fmla="*/ 6 h 33"/>
              <a:gd name="T4" fmla="*/ 0 w 56"/>
              <a:gd name="T5" fmla="*/ 33 h 33"/>
              <a:gd name="T6" fmla="*/ 32 w 56"/>
              <a:gd name="T7" fmla="*/ 27 h 33"/>
              <a:gd name="T8" fmla="*/ 32 w 56"/>
              <a:gd name="T9" fmla="*/ 32 h 33"/>
              <a:gd name="T10" fmla="*/ 56 w 56"/>
              <a:gd name="T11" fmla="*/ 16 h 33"/>
              <a:gd name="T12" fmla="*/ 32 w 56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33">
                <a:moveTo>
                  <a:pt x="32" y="0"/>
                </a:moveTo>
                <a:cubicBezTo>
                  <a:pt x="32" y="6"/>
                  <a:pt x="32" y="6"/>
                  <a:pt x="32" y="6"/>
                </a:cubicBezTo>
                <a:cubicBezTo>
                  <a:pt x="4" y="6"/>
                  <a:pt x="0" y="33"/>
                  <a:pt x="0" y="33"/>
                </a:cubicBezTo>
                <a:cubicBezTo>
                  <a:pt x="0" y="33"/>
                  <a:pt x="9" y="27"/>
                  <a:pt x="32" y="27"/>
                </a:cubicBezTo>
                <a:cubicBezTo>
                  <a:pt x="32" y="32"/>
                  <a:pt x="32" y="32"/>
                  <a:pt x="32" y="32"/>
                </a:cubicBezTo>
                <a:cubicBezTo>
                  <a:pt x="56" y="16"/>
                  <a:pt x="56" y="16"/>
                  <a:pt x="56" y="16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Freeform: Shape 98"/>
          <p:cNvSpPr>
            <a:spLocks/>
          </p:cNvSpPr>
          <p:nvPr/>
        </p:nvSpPr>
        <p:spPr bwMode="auto">
          <a:xfrm>
            <a:off x="5223740" y="3882129"/>
            <a:ext cx="242632" cy="145824"/>
          </a:xfrm>
          <a:custGeom>
            <a:avLst/>
            <a:gdLst>
              <a:gd name="T0" fmla="*/ 24 w 55"/>
              <a:gd name="T1" fmla="*/ 33 h 33"/>
              <a:gd name="T2" fmla="*/ 24 w 55"/>
              <a:gd name="T3" fmla="*/ 28 h 33"/>
              <a:gd name="T4" fmla="*/ 55 w 55"/>
              <a:gd name="T5" fmla="*/ 0 h 33"/>
              <a:gd name="T6" fmla="*/ 24 w 55"/>
              <a:gd name="T7" fmla="*/ 7 h 33"/>
              <a:gd name="T8" fmla="*/ 24 w 55"/>
              <a:gd name="T9" fmla="*/ 1 h 33"/>
              <a:gd name="T10" fmla="*/ 0 w 55"/>
              <a:gd name="T11" fmla="*/ 17 h 33"/>
              <a:gd name="T12" fmla="*/ 24 w 55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3">
                <a:moveTo>
                  <a:pt x="24" y="33"/>
                </a:moveTo>
                <a:cubicBezTo>
                  <a:pt x="24" y="28"/>
                  <a:pt x="24" y="28"/>
                  <a:pt x="24" y="28"/>
                </a:cubicBezTo>
                <a:cubicBezTo>
                  <a:pt x="52" y="28"/>
                  <a:pt x="55" y="0"/>
                  <a:pt x="55" y="0"/>
                </a:cubicBezTo>
                <a:cubicBezTo>
                  <a:pt x="55" y="0"/>
                  <a:pt x="47" y="7"/>
                  <a:pt x="24" y="7"/>
                </a:cubicBezTo>
                <a:cubicBezTo>
                  <a:pt x="24" y="1"/>
                  <a:pt x="24" y="1"/>
                  <a:pt x="24" y="1"/>
                </a:cubicBezTo>
                <a:cubicBezTo>
                  <a:pt x="0" y="17"/>
                  <a:pt x="0" y="17"/>
                  <a:pt x="0" y="17"/>
                </a:cubicBezTo>
                <a:lnTo>
                  <a:pt x="24" y="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Freeform: Shape 99"/>
          <p:cNvSpPr>
            <a:spLocks/>
          </p:cNvSpPr>
          <p:nvPr/>
        </p:nvSpPr>
        <p:spPr bwMode="auto">
          <a:xfrm>
            <a:off x="7091270" y="1258512"/>
            <a:ext cx="203418" cy="203420"/>
          </a:xfrm>
          <a:custGeom>
            <a:avLst/>
            <a:gdLst>
              <a:gd name="T0" fmla="*/ 34 w 46"/>
              <a:gd name="T1" fmla="*/ 43 h 46"/>
              <a:gd name="T2" fmla="*/ 43 w 46"/>
              <a:gd name="T3" fmla="*/ 34 h 46"/>
              <a:gd name="T4" fmla="*/ 45 w 46"/>
              <a:gd name="T5" fmla="*/ 27 h 46"/>
              <a:gd name="T6" fmla="*/ 45 w 46"/>
              <a:gd name="T7" fmla="*/ 18 h 46"/>
              <a:gd name="T8" fmla="*/ 43 w 46"/>
              <a:gd name="T9" fmla="*/ 11 h 46"/>
              <a:gd name="T10" fmla="*/ 34 w 46"/>
              <a:gd name="T11" fmla="*/ 3 h 46"/>
              <a:gd name="T12" fmla="*/ 31 w 46"/>
              <a:gd name="T13" fmla="*/ 1 h 46"/>
              <a:gd name="T14" fmla="*/ 24 w 46"/>
              <a:gd name="T15" fmla="*/ 0 h 46"/>
              <a:gd name="T16" fmla="*/ 25 w 46"/>
              <a:gd name="T17" fmla="*/ 2 h 46"/>
              <a:gd name="T18" fmla="*/ 28 w 46"/>
              <a:gd name="T19" fmla="*/ 2 h 46"/>
              <a:gd name="T20" fmla="*/ 31 w 46"/>
              <a:gd name="T21" fmla="*/ 3 h 46"/>
              <a:gd name="T22" fmla="*/ 30 w 46"/>
              <a:gd name="T23" fmla="*/ 3 h 46"/>
              <a:gd name="T24" fmla="*/ 26 w 46"/>
              <a:gd name="T25" fmla="*/ 5 h 46"/>
              <a:gd name="T26" fmla="*/ 27 w 46"/>
              <a:gd name="T27" fmla="*/ 7 h 46"/>
              <a:gd name="T28" fmla="*/ 29 w 46"/>
              <a:gd name="T29" fmla="*/ 8 h 46"/>
              <a:gd name="T30" fmla="*/ 32 w 46"/>
              <a:gd name="T31" fmla="*/ 4 h 46"/>
              <a:gd name="T32" fmla="*/ 35 w 46"/>
              <a:gd name="T33" fmla="*/ 5 h 46"/>
              <a:gd name="T34" fmla="*/ 37 w 46"/>
              <a:gd name="T35" fmla="*/ 6 h 46"/>
              <a:gd name="T36" fmla="*/ 38 w 46"/>
              <a:gd name="T37" fmla="*/ 9 h 46"/>
              <a:gd name="T38" fmla="*/ 37 w 46"/>
              <a:gd name="T39" fmla="*/ 11 h 46"/>
              <a:gd name="T40" fmla="*/ 36 w 46"/>
              <a:gd name="T41" fmla="*/ 9 h 46"/>
              <a:gd name="T42" fmla="*/ 33 w 46"/>
              <a:gd name="T43" fmla="*/ 10 h 46"/>
              <a:gd name="T44" fmla="*/ 35 w 46"/>
              <a:gd name="T45" fmla="*/ 11 h 46"/>
              <a:gd name="T46" fmla="*/ 30 w 46"/>
              <a:gd name="T47" fmla="*/ 13 h 46"/>
              <a:gd name="T48" fmla="*/ 28 w 46"/>
              <a:gd name="T49" fmla="*/ 15 h 46"/>
              <a:gd name="T50" fmla="*/ 25 w 46"/>
              <a:gd name="T51" fmla="*/ 17 h 46"/>
              <a:gd name="T52" fmla="*/ 26 w 46"/>
              <a:gd name="T53" fmla="*/ 27 h 46"/>
              <a:gd name="T54" fmla="*/ 29 w 46"/>
              <a:gd name="T55" fmla="*/ 28 h 46"/>
              <a:gd name="T56" fmla="*/ 31 w 46"/>
              <a:gd name="T57" fmla="*/ 28 h 46"/>
              <a:gd name="T58" fmla="*/ 36 w 46"/>
              <a:gd name="T59" fmla="*/ 31 h 46"/>
              <a:gd name="T60" fmla="*/ 38 w 46"/>
              <a:gd name="T61" fmla="*/ 33 h 46"/>
              <a:gd name="T62" fmla="*/ 41 w 46"/>
              <a:gd name="T63" fmla="*/ 34 h 46"/>
              <a:gd name="T64" fmla="*/ 26 w 46"/>
              <a:gd name="T65" fmla="*/ 40 h 46"/>
              <a:gd name="T66" fmla="*/ 0 w 46"/>
              <a:gd name="T67" fmla="*/ 19 h 46"/>
              <a:gd name="T68" fmla="*/ 0 w 46"/>
              <a:gd name="T69" fmla="*/ 28 h 46"/>
              <a:gd name="T70" fmla="*/ 4 w 46"/>
              <a:gd name="T71" fmla="*/ 37 h 46"/>
              <a:gd name="T72" fmla="*/ 14 w 46"/>
              <a:gd name="T73" fmla="*/ 44 h 46"/>
              <a:gd name="T74" fmla="*/ 23 w 46"/>
              <a:gd name="T75" fmla="*/ 36 h 46"/>
              <a:gd name="T76" fmla="*/ 22 w 46"/>
              <a:gd name="T77" fmla="*/ 33 h 46"/>
              <a:gd name="T78" fmla="*/ 23 w 46"/>
              <a:gd name="T79" fmla="*/ 29 h 46"/>
              <a:gd name="T80" fmla="*/ 21 w 46"/>
              <a:gd name="T81" fmla="*/ 28 h 46"/>
              <a:gd name="T82" fmla="*/ 18 w 46"/>
              <a:gd name="T83" fmla="*/ 26 h 46"/>
              <a:gd name="T84" fmla="*/ 13 w 46"/>
              <a:gd name="T85" fmla="*/ 24 h 46"/>
              <a:gd name="T86" fmla="*/ 11 w 46"/>
              <a:gd name="T87" fmla="*/ 20 h 46"/>
              <a:gd name="T88" fmla="*/ 10 w 46"/>
              <a:gd name="T89" fmla="*/ 20 h 46"/>
              <a:gd name="T90" fmla="*/ 9 w 46"/>
              <a:gd name="T91" fmla="*/ 21 h 46"/>
              <a:gd name="T92" fmla="*/ 8 w 46"/>
              <a:gd name="T93" fmla="*/ 17 h 46"/>
              <a:gd name="T94" fmla="*/ 8 w 46"/>
              <a:gd name="T95" fmla="*/ 13 h 46"/>
              <a:gd name="T96" fmla="*/ 10 w 46"/>
              <a:gd name="T97" fmla="*/ 9 h 46"/>
              <a:gd name="T98" fmla="*/ 9 w 46"/>
              <a:gd name="T99" fmla="*/ 6 h 46"/>
              <a:gd name="T100" fmla="*/ 20 w 46"/>
              <a:gd name="T101" fmla="*/ 1 h 46"/>
              <a:gd name="T102" fmla="*/ 24 w 46"/>
              <a:gd name="T103" fmla="*/ 0 h 46"/>
              <a:gd name="T104" fmla="*/ 14 w 46"/>
              <a:gd name="T105" fmla="*/ 1 h 46"/>
              <a:gd name="T106" fmla="*/ 6 w 46"/>
              <a:gd name="T107" fmla="*/ 6 h 46"/>
              <a:gd name="T108" fmla="*/ 1 w 46"/>
              <a:gd name="T109" fmla="*/ 14 h 46"/>
              <a:gd name="T110" fmla="*/ 24 w 46"/>
              <a:gd name="T111" fmla="*/ 29 h 46"/>
              <a:gd name="T112" fmla="*/ 21 w 46"/>
              <a:gd name="T113" fmla="*/ 25 h 46"/>
              <a:gd name="T114" fmla="*/ 20 w 46"/>
              <a:gd name="T115" fmla="*/ 23 h 46"/>
              <a:gd name="T116" fmla="*/ 16 w 46"/>
              <a:gd name="T117" fmla="*/ 24 h 46"/>
              <a:gd name="T118" fmla="*/ 18 w 46"/>
              <a:gd name="T119" fmla="*/ 19 h 46"/>
              <a:gd name="T120" fmla="*/ 22 w 46"/>
              <a:gd name="T121" fmla="*/ 19 h 46"/>
              <a:gd name="T122" fmla="*/ 24 w 46"/>
              <a:gd name="T123" fmla="*/ 1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" h="46">
                <a:moveTo>
                  <a:pt x="24" y="46"/>
                </a:moveTo>
                <a:cubicBezTo>
                  <a:pt x="25" y="46"/>
                  <a:pt x="27" y="45"/>
                  <a:pt x="28" y="45"/>
                </a:cubicBezTo>
                <a:cubicBezTo>
                  <a:pt x="29" y="45"/>
                  <a:pt x="29" y="45"/>
                  <a:pt x="30" y="45"/>
                </a:cubicBezTo>
                <a:cubicBezTo>
                  <a:pt x="30" y="44"/>
                  <a:pt x="31" y="44"/>
                  <a:pt x="31" y="44"/>
                </a:cubicBezTo>
                <a:cubicBezTo>
                  <a:pt x="32" y="44"/>
                  <a:pt x="32" y="44"/>
                  <a:pt x="33" y="43"/>
                </a:cubicBezTo>
                <a:cubicBezTo>
                  <a:pt x="33" y="43"/>
                  <a:pt x="34" y="43"/>
                  <a:pt x="34" y="43"/>
                </a:cubicBezTo>
                <a:cubicBezTo>
                  <a:pt x="36" y="42"/>
                  <a:pt x="37" y="41"/>
                  <a:pt x="38" y="40"/>
                </a:cubicBezTo>
                <a:cubicBezTo>
                  <a:pt x="38" y="40"/>
                  <a:pt x="39" y="39"/>
                  <a:pt x="39" y="39"/>
                </a:cubicBezTo>
                <a:cubicBezTo>
                  <a:pt x="39" y="39"/>
                  <a:pt x="39" y="39"/>
                  <a:pt x="40" y="38"/>
                </a:cubicBezTo>
                <a:cubicBezTo>
                  <a:pt x="40" y="38"/>
                  <a:pt x="40" y="37"/>
                  <a:pt x="41" y="37"/>
                </a:cubicBezTo>
                <a:cubicBezTo>
                  <a:pt x="41" y="36"/>
                  <a:pt x="42" y="36"/>
                  <a:pt x="42" y="35"/>
                </a:cubicBezTo>
                <a:cubicBezTo>
                  <a:pt x="42" y="35"/>
                  <a:pt x="43" y="34"/>
                  <a:pt x="43" y="34"/>
                </a:cubicBezTo>
                <a:cubicBezTo>
                  <a:pt x="43" y="34"/>
                  <a:pt x="43" y="34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30"/>
                  <a:pt x="45" y="29"/>
                  <a:pt x="45" y="28"/>
                </a:cubicBezTo>
                <a:cubicBezTo>
                  <a:pt x="45" y="28"/>
                  <a:pt x="45" y="28"/>
                  <a:pt x="45" y="27"/>
                </a:cubicBezTo>
                <a:cubicBezTo>
                  <a:pt x="45" y="27"/>
                  <a:pt x="45" y="27"/>
                  <a:pt x="45" y="26"/>
                </a:cubicBezTo>
                <a:cubicBezTo>
                  <a:pt x="45" y="26"/>
                  <a:pt x="46" y="25"/>
                  <a:pt x="46" y="25"/>
                </a:cubicBezTo>
                <a:cubicBezTo>
                  <a:pt x="46" y="24"/>
                  <a:pt x="46" y="23"/>
                  <a:pt x="46" y="23"/>
                </a:cubicBezTo>
                <a:cubicBezTo>
                  <a:pt x="46" y="22"/>
                  <a:pt x="46" y="21"/>
                  <a:pt x="46" y="20"/>
                </a:cubicBezTo>
                <a:cubicBezTo>
                  <a:pt x="46" y="20"/>
                  <a:pt x="46" y="20"/>
                  <a:pt x="45" y="19"/>
                </a:cubicBezTo>
                <a:cubicBezTo>
                  <a:pt x="45" y="19"/>
                  <a:pt x="45" y="18"/>
                  <a:pt x="45" y="18"/>
                </a:cubicBezTo>
                <a:cubicBezTo>
                  <a:pt x="45" y="18"/>
                  <a:pt x="45" y="17"/>
                  <a:pt x="45" y="17"/>
                </a:cubicBezTo>
                <a:cubicBezTo>
                  <a:pt x="45" y="16"/>
                  <a:pt x="45" y="15"/>
                  <a:pt x="44" y="15"/>
                </a:cubicBezTo>
                <a:cubicBezTo>
                  <a:pt x="44" y="15"/>
                  <a:pt x="44" y="14"/>
                  <a:pt x="44" y="14"/>
                </a:cubicBezTo>
                <a:cubicBezTo>
                  <a:pt x="44" y="14"/>
                  <a:pt x="44" y="13"/>
                  <a:pt x="43" y="13"/>
                </a:cubicBezTo>
                <a:cubicBezTo>
                  <a:pt x="43" y="13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2" y="10"/>
                  <a:pt x="41" y="9"/>
                  <a:pt x="41" y="8"/>
                </a:cubicBezTo>
                <a:cubicBezTo>
                  <a:pt x="40" y="8"/>
                  <a:pt x="40" y="8"/>
                  <a:pt x="40" y="7"/>
                </a:cubicBezTo>
                <a:cubicBezTo>
                  <a:pt x="39" y="7"/>
                  <a:pt x="39" y="7"/>
                  <a:pt x="39" y="6"/>
                </a:cubicBezTo>
                <a:cubicBezTo>
                  <a:pt x="39" y="6"/>
                  <a:pt x="38" y="6"/>
                  <a:pt x="38" y="6"/>
                </a:cubicBezTo>
                <a:cubicBezTo>
                  <a:pt x="38" y="5"/>
                  <a:pt x="37" y="5"/>
                  <a:pt x="36" y="4"/>
                </a:cubicBezTo>
                <a:cubicBezTo>
                  <a:pt x="36" y="4"/>
                  <a:pt x="35" y="3"/>
                  <a:pt x="34" y="3"/>
                </a:cubicBezTo>
                <a:cubicBezTo>
                  <a:pt x="34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5" y="0"/>
                  <a:pt x="24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1"/>
                  <a:pt x="26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5" y="2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8" y="1"/>
                  <a:pt x="28" y="1"/>
                </a:cubicBezTo>
                <a:cubicBezTo>
                  <a:pt x="28" y="1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30" y="2"/>
                  <a:pt x="30" y="2"/>
                </a:cubicBezTo>
                <a:cubicBezTo>
                  <a:pt x="30" y="2"/>
                  <a:pt x="31" y="2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2" y="3"/>
                  <a:pt x="32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7" y="4"/>
                </a:cubicBezTo>
                <a:cubicBezTo>
                  <a:pt x="27" y="4"/>
                  <a:pt x="27" y="4"/>
                  <a:pt x="26" y="5"/>
                </a:cubicBezTo>
                <a:cubicBezTo>
                  <a:pt x="26" y="5"/>
                  <a:pt x="26" y="5"/>
                  <a:pt x="25" y="5"/>
                </a:cubicBezTo>
                <a:cubicBezTo>
                  <a:pt x="25" y="5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7"/>
                  <a:pt x="26" y="6"/>
                  <a:pt x="26" y="6"/>
                </a:cubicBezTo>
                <a:cubicBezTo>
                  <a:pt x="26" y="6"/>
                  <a:pt x="26" y="7"/>
                  <a:pt x="27" y="7"/>
                </a:cubicBezTo>
                <a:cubicBezTo>
                  <a:pt x="27" y="7"/>
                  <a:pt x="27" y="7"/>
                  <a:pt x="28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9" y="9"/>
                  <a:pt x="29" y="9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30" y="8"/>
                  <a:pt x="31" y="7"/>
                  <a:pt x="31" y="6"/>
                </a:cubicBezTo>
                <a:cubicBezTo>
                  <a:pt x="31" y="6"/>
                  <a:pt x="31" y="6"/>
                  <a:pt x="31" y="5"/>
                </a:cubicBezTo>
                <a:cubicBezTo>
                  <a:pt x="31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4" y="4"/>
                  <a:pt x="34" y="5"/>
                  <a:pt x="34" y="5"/>
                </a:cubicBezTo>
                <a:cubicBezTo>
                  <a:pt x="34" y="5"/>
                  <a:pt x="35" y="5"/>
                  <a:pt x="35" y="5"/>
                </a:cubicBezTo>
                <a:cubicBezTo>
                  <a:pt x="35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6"/>
                  <a:pt x="35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6" y="6"/>
                  <a:pt x="36" y="5"/>
                  <a:pt x="36" y="5"/>
                </a:cubicBezTo>
                <a:cubicBezTo>
                  <a:pt x="36" y="6"/>
                  <a:pt x="36" y="6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7"/>
                  <a:pt x="37" y="7"/>
                </a:cubicBezTo>
                <a:cubicBezTo>
                  <a:pt x="37" y="7"/>
                  <a:pt x="37" y="7"/>
                  <a:pt x="37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9"/>
                  <a:pt x="38" y="9"/>
                </a:cubicBezTo>
                <a:cubicBezTo>
                  <a:pt x="37" y="9"/>
                  <a:pt x="37" y="9"/>
                  <a:pt x="37" y="10"/>
                </a:cubicBezTo>
                <a:cubicBezTo>
                  <a:pt x="37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0"/>
                  <a:pt x="36" y="10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9"/>
                  <a:pt x="34" y="10"/>
                </a:cubicBezTo>
                <a:cubicBezTo>
                  <a:pt x="34" y="10"/>
                  <a:pt x="35" y="10"/>
                  <a:pt x="35" y="10"/>
                </a:cubicBezTo>
                <a:cubicBezTo>
                  <a:pt x="35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9"/>
                  <a:pt x="34" y="9"/>
                  <a:pt x="33" y="9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4" y="10"/>
                  <a:pt x="34" y="10"/>
                </a:cubicBezTo>
                <a:cubicBezTo>
                  <a:pt x="34" y="10"/>
                  <a:pt x="33" y="11"/>
                  <a:pt x="33" y="11"/>
                </a:cubicBezTo>
                <a:cubicBezTo>
                  <a:pt x="33" y="11"/>
                  <a:pt x="33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5" y="11"/>
                  <a:pt x="35" y="11"/>
                </a:cubicBezTo>
                <a:cubicBezTo>
                  <a:pt x="35" y="11"/>
                  <a:pt x="35" y="12"/>
                  <a:pt x="34" y="12"/>
                </a:cubicBezTo>
                <a:cubicBezTo>
                  <a:pt x="34" y="12"/>
                  <a:pt x="33" y="12"/>
                  <a:pt x="33" y="12"/>
                </a:cubicBezTo>
                <a:cubicBezTo>
                  <a:pt x="33" y="12"/>
                  <a:pt x="32" y="13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2" y="12"/>
                  <a:pt x="32" y="12"/>
                  <a:pt x="31" y="12"/>
                </a:cubicBezTo>
                <a:cubicBezTo>
                  <a:pt x="31" y="12"/>
                  <a:pt x="30" y="12"/>
                  <a:pt x="30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6"/>
                  <a:pt x="27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6" y="17"/>
                  <a:pt x="25" y="17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8"/>
                  <a:pt x="24" y="1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5" y="28"/>
                </a:cubicBezTo>
                <a:cubicBezTo>
                  <a:pt x="25" y="28"/>
                  <a:pt x="25" y="28"/>
                  <a:pt x="25" y="27"/>
                </a:cubicBezTo>
                <a:cubicBezTo>
                  <a:pt x="25" y="27"/>
                  <a:pt x="25" y="27"/>
                  <a:pt x="2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7"/>
                  <a:pt x="26" y="27"/>
                  <a:pt x="27" y="27"/>
                </a:cubicBezTo>
                <a:cubicBezTo>
                  <a:pt x="27" y="27"/>
                  <a:pt x="26" y="27"/>
                  <a:pt x="26" y="27"/>
                </a:cubicBezTo>
                <a:cubicBezTo>
                  <a:pt x="27" y="28"/>
                  <a:pt x="27" y="27"/>
                  <a:pt x="27" y="27"/>
                </a:cubicBezTo>
                <a:cubicBezTo>
                  <a:pt x="27" y="27"/>
                  <a:pt x="28" y="27"/>
                  <a:pt x="28" y="27"/>
                </a:cubicBezTo>
                <a:cubicBezTo>
                  <a:pt x="28" y="27"/>
                  <a:pt x="28" y="28"/>
                  <a:pt x="28" y="28"/>
                </a:cubicBezTo>
                <a:cubicBezTo>
                  <a:pt x="28" y="28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7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3" y="30"/>
                  <a:pt x="33" y="30"/>
                  <a:pt x="33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5" y="30"/>
                  <a:pt x="35" y="30"/>
                </a:cubicBezTo>
                <a:cubicBezTo>
                  <a:pt x="35" y="30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40" y="34"/>
                  <a:pt x="40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8" y="39"/>
                  <a:pt x="33" y="43"/>
                  <a:pt x="28" y="44"/>
                </a:cubicBezTo>
                <a:cubicBezTo>
                  <a:pt x="28" y="44"/>
                  <a:pt x="28" y="44"/>
                  <a:pt x="28" y="43"/>
                </a:cubicBezTo>
                <a:cubicBezTo>
                  <a:pt x="28" y="43"/>
                  <a:pt x="28" y="42"/>
                  <a:pt x="28" y="42"/>
                </a:cubicBezTo>
                <a:cubicBezTo>
                  <a:pt x="28" y="42"/>
                  <a:pt x="27" y="41"/>
                  <a:pt x="27" y="41"/>
                </a:cubicBezTo>
                <a:cubicBezTo>
                  <a:pt x="27" y="41"/>
                  <a:pt x="27" y="40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5" y="40"/>
                  <a:pt x="25" y="39"/>
                  <a:pt x="2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8"/>
                  <a:pt x="24" y="38"/>
                </a:cubicBezTo>
                <a:lnTo>
                  <a:pt x="24" y="46"/>
                </a:lnTo>
                <a:close/>
                <a:moveTo>
                  <a:pt x="0" y="18"/>
                </a:move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2"/>
                  <a:pt x="0" y="23"/>
                </a:cubicBezTo>
                <a:cubicBezTo>
                  <a:pt x="0" y="23"/>
                  <a:pt x="0" y="24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1" y="30"/>
                  <a:pt x="1" y="31"/>
                </a:cubicBezTo>
                <a:cubicBezTo>
                  <a:pt x="1" y="31"/>
                  <a:pt x="1" y="31"/>
                  <a:pt x="1" y="32"/>
                </a:cubicBezTo>
                <a:cubicBezTo>
                  <a:pt x="1" y="32"/>
                  <a:pt x="2" y="32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2" y="34"/>
                  <a:pt x="3" y="34"/>
                </a:cubicBezTo>
                <a:cubicBezTo>
                  <a:pt x="3" y="35"/>
                  <a:pt x="4" y="36"/>
                  <a:pt x="4" y="37"/>
                </a:cubicBezTo>
                <a:cubicBezTo>
                  <a:pt x="5" y="37"/>
                  <a:pt x="5" y="38"/>
                  <a:pt x="6" y="38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7" y="40"/>
                  <a:pt x="7" y="40"/>
                </a:cubicBezTo>
                <a:cubicBezTo>
                  <a:pt x="8" y="41"/>
                  <a:pt x="10" y="42"/>
                  <a:pt x="11" y="43"/>
                </a:cubicBezTo>
                <a:cubicBezTo>
                  <a:pt x="11" y="43"/>
                  <a:pt x="12" y="43"/>
                  <a:pt x="12" y="43"/>
                </a:cubicBezTo>
                <a:cubicBezTo>
                  <a:pt x="13" y="44"/>
                  <a:pt x="13" y="44"/>
                  <a:pt x="14" y="44"/>
                </a:cubicBezTo>
                <a:cubicBezTo>
                  <a:pt x="14" y="44"/>
                  <a:pt x="15" y="44"/>
                  <a:pt x="15" y="45"/>
                </a:cubicBezTo>
                <a:cubicBezTo>
                  <a:pt x="18" y="45"/>
                  <a:pt x="20" y="46"/>
                  <a:pt x="23" y="46"/>
                </a:cubicBezTo>
                <a:cubicBezTo>
                  <a:pt x="23" y="46"/>
                  <a:pt x="24" y="46"/>
                  <a:pt x="24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3" y="37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0"/>
                  <a:pt x="24" y="30"/>
                </a:cubicBezTo>
                <a:cubicBezTo>
                  <a:pt x="24" y="29"/>
                  <a:pt x="23" y="29"/>
                  <a:pt x="23" y="29"/>
                </a:cubicBezTo>
                <a:cubicBezTo>
                  <a:pt x="23" y="29"/>
                  <a:pt x="23" y="28"/>
                  <a:pt x="23" y="28"/>
                </a:cubicBezTo>
                <a:cubicBezTo>
                  <a:pt x="23" y="28"/>
                  <a:pt x="23" y="29"/>
                  <a:pt x="23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8"/>
                  <a:pt x="21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7"/>
                </a:cubicBezTo>
                <a:cubicBezTo>
                  <a:pt x="20" y="27"/>
                  <a:pt x="20" y="27"/>
                  <a:pt x="19" y="26"/>
                </a:cubicBezTo>
                <a:cubicBezTo>
                  <a:pt x="19" y="26"/>
                  <a:pt x="19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6"/>
                  <a:pt x="17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2" y="22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0" y="19"/>
                  <a:pt x="10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9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2"/>
                  <a:pt x="10" y="22"/>
                  <a:pt x="10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9" y="21"/>
                  <a:pt x="10" y="21"/>
                  <a:pt x="9" y="21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9"/>
                  <a:pt x="8" y="18"/>
                  <a:pt x="8" y="18"/>
                </a:cubicBezTo>
                <a:cubicBezTo>
                  <a:pt x="8" y="18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14"/>
                  <a:pt x="8" y="14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1"/>
                  <a:pt x="10" y="10"/>
                  <a:pt x="10" y="10"/>
                </a:cubicBezTo>
                <a:cubicBezTo>
                  <a:pt x="10" y="10"/>
                  <a:pt x="9" y="10"/>
                  <a:pt x="9" y="9"/>
                </a:cubicBezTo>
                <a:cubicBezTo>
                  <a:pt x="9" y="9"/>
                  <a:pt x="10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9" y="8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2" y="3"/>
                  <a:pt x="15" y="2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1"/>
                  <a:pt x="21" y="2"/>
                  <a:pt x="22" y="2"/>
                </a:cubicBezTo>
                <a:cubicBezTo>
                  <a:pt x="22" y="2"/>
                  <a:pt x="22" y="1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1"/>
                  <a:pt x="23" y="1"/>
                </a:cubicBezTo>
                <a:cubicBezTo>
                  <a:pt x="23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0"/>
                  <a:pt x="15" y="1"/>
                </a:cubicBezTo>
                <a:cubicBezTo>
                  <a:pt x="15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2"/>
                  <a:pt x="13" y="2"/>
                </a:cubicBezTo>
                <a:cubicBezTo>
                  <a:pt x="13" y="2"/>
                  <a:pt x="12" y="2"/>
                  <a:pt x="12" y="2"/>
                </a:cubicBezTo>
                <a:cubicBezTo>
                  <a:pt x="12" y="2"/>
                  <a:pt x="11" y="2"/>
                  <a:pt x="11" y="3"/>
                </a:cubicBezTo>
                <a:cubicBezTo>
                  <a:pt x="10" y="3"/>
                  <a:pt x="9" y="4"/>
                  <a:pt x="7" y="5"/>
                </a:cubicBezTo>
                <a:cubicBezTo>
                  <a:pt x="7" y="5"/>
                  <a:pt x="7" y="5"/>
                  <a:pt x="7" y="6"/>
                </a:cubicBezTo>
                <a:cubicBezTo>
                  <a:pt x="7" y="6"/>
                  <a:pt x="7" y="6"/>
                  <a:pt x="6" y="6"/>
                </a:cubicBezTo>
                <a:cubicBezTo>
                  <a:pt x="6" y="7"/>
                  <a:pt x="6" y="7"/>
                  <a:pt x="6" y="7"/>
                </a:cubicBezTo>
                <a:cubicBezTo>
                  <a:pt x="5" y="8"/>
                  <a:pt x="5" y="8"/>
                  <a:pt x="4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3"/>
                  <a:pt x="2" y="13"/>
                </a:cubicBezTo>
                <a:cubicBezTo>
                  <a:pt x="2" y="13"/>
                  <a:pt x="1" y="14"/>
                  <a:pt x="1" y="14"/>
                </a:cubicBezTo>
                <a:cubicBezTo>
                  <a:pt x="1" y="14"/>
                  <a:pt x="1" y="15"/>
                  <a:pt x="1" y="15"/>
                </a:cubicBezTo>
                <a:cubicBezTo>
                  <a:pt x="1" y="15"/>
                  <a:pt x="0" y="16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24" y="18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4" y="28"/>
                  <a:pt x="23" y="28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1" y="28"/>
                  <a:pt x="21" y="27"/>
                </a:cubicBezTo>
                <a:cubicBezTo>
                  <a:pt x="21" y="27"/>
                  <a:pt x="21" y="27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4"/>
                  <a:pt x="19" y="24"/>
                </a:cubicBezTo>
                <a:cubicBezTo>
                  <a:pt x="19" y="24"/>
                  <a:pt x="20" y="24"/>
                  <a:pt x="20" y="24"/>
                </a:cubicBezTo>
                <a:cubicBezTo>
                  <a:pt x="20" y="24"/>
                  <a:pt x="20" y="24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3"/>
                  <a:pt x="18" y="24"/>
                  <a:pt x="18" y="24"/>
                </a:cubicBezTo>
                <a:cubicBezTo>
                  <a:pt x="18" y="24"/>
                  <a:pt x="18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6" y="24"/>
                </a:cubicBezTo>
                <a:cubicBezTo>
                  <a:pt x="16" y="24"/>
                  <a:pt x="16" y="23"/>
                  <a:pt x="16" y="23"/>
                </a:cubicBezTo>
                <a:cubicBezTo>
                  <a:pt x="15" y="22"/>
                  <a:pt x="16" y="21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7" y="19"/>
                  <a:pt x="17" y="19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8"/>
                  <a:pt x="21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3" y="19"/>
                  <a:pt x="23" y="19"/>
                </a:cubicBezTo>
                <a:cubicBezTo>
                  <a:pt x="23" y="19"/>
                  <a:pt x="23" y="20"/>
                  <a:pt x="23" y="20"/>
                </a:cubicBezTo>
                <a:cubicBezTo>
                  <a:pt x="23" y="20"/>
                  <a:pt x="23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Freeform: Shape 100"/>
          <p:cNvSpPr>
            <a:spLocks/>
          </p:cNvSpPr>
          <p:nvPr/>
        </p:nvSpPr>
        <p:spPr bwMode="auto">
          <a:xfrm>
            <a:off x="5047280" y="1930040"/>
            <a:ext cx="113963" cy="185038"/>
          </a:xfrm>
          <a:custGeom>
            <a:avLst/>
            <a:gdLst>
              <a:gd name="T0" fmla="*/ 0 w 26"/>
              <a:gd name="T1" fmla="*/ 29 h 42"/>
              <a:gd name="T2" fmla="*/ 0 w 26"/>
              <a:gd name="T3" fmla="*/ 35 h 42"/>
              <a:gd name="T4" fmla="*/ 8 w 26"/>
              <a:gd name="T5" fmla="*/ 42 h 42"/>
              <a:gd name="T6" fmla="*/ 18 w 26"/>
              <a:gd name="T7" fmla="*/ 42 h 42"/>
              <a:gd name="T8" fmla="*/ 26 w 26"/>
              <a:gd name="T9" fmla="*/ 35 h 42"/>
              <a:gd name="T10" fmla="*/ 26 w 26"/>
              <a:gd name="T11" fmla="*/ 29 h 42"/>
              <a:gd name="T12" fmla="*/ 17 w 26"/>
              <a:gd name="T13" fmla="*/ 29 h 42"/>
              <a:gd name="T14" fmla="*/ 17 w 26"/>
              <a:gd name="T15" fmla="*/ 24 h 42"/>
              <a:gd name="T16" fmla="*/ 26 w 26"/>
              <a:gd name="T17" fmla="*/ 24 h 42"/>
              <a:gd name="T18" fmla="*/ 26 w 26"/>
              <a:gd name="T19" fmla="*/ 16 h 42"/>
              <a:gd name="T20" fmla="*/ 17 w 26"/>
              <a:gd name="T21" fmla="*/ 16 h 42"/>
              <a:gd name="T22" fmla="*/ 17 w 26"/>
              <a:gd name="T23" fmla="*/ 10 h 42"/>
              <a:gd name="T24" fmla="*/ 26 w 26"/>
              <a:gd name="T25" fmla="*/ 10 h 42"/>
              <a:gd name="T26" fmla="*/ 26 w 26"/>
              <a:gd name="T27" fmla="*/ 7 h 42"/>
              <a:gd name="T28" fmla="*/ 18 w 26"/>
              <a:gd name="T29" fmla="*/ 0 h 42"/>
              <a:gd name="T30" fmla="*/ 8 w 26"/>
              <a:gd name="T31" fmla="*/ 0 h 42"/>
              <a:gd name="T32" fmla="*/ 0 w 26"/>
              <a:gd name="T33" fmla="*/ 7 h 42"/>
              <a:gd name="T34" fmla="*/ 0 w 26"/>
              <a:gd name="T35" fmla="*/ 10 h 42"/>
              <a:gd name="T36" fmla="*/ 9 w 26"/>
              <a:gd name="T37" fmla="*/ 10 h 42"/>
              <a:gd name="T38" fmla="*/ 9 w 26"/>
              <a:gd name="T39" fmla="*/ 16 h 42"/>
              <a:gd name="T40" fmla="*/ 0 w 26"/>
              <a:gd name="T41" fmla="*/ 16 h 42"/>
              <a:gd name="T42" fmla="*/ 0 w 26"/>
              <a:gd name="T43" fmla="*/ 24 h 42"/>
              <a:gd name="T44" fmla="*/ 9 w 26"/>
              <a:gd name="T45" fmla="*/ 24 h 42"/>
              <a:gd name="T46" fmla="*/ 9 w 26"/>
              <a:gd name="T47" fmla="*/ 29 h 42"/>
              <a:gd name="T48" fmla="*/ 0 w 26"/>
              <a:gd name="T4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" h="42">
                <a:moveTo>
                  <a:pt x="0" y="29"/>
                </a:moveTo>
                <a:cubicBezTo>
                  <a:pt x="0" y="35"/>
                  <a:pt x="0" y="35"/>
                  <a:pt x="0" y="35"/>
                </a:cubicBezTo>
                <a:cubicBezTo>
                  <a:pt x="0" y="39"/>
                  <a:pt x="4" y="42"/>
                  <a:pt x="8" y="42"/>
                </a:cubicBezTo>
                <a:cubicBezTo>
                  <a:pt x="18" y="42"/>
                  <a:pt x="18" y="42"/>
                  <a:pt x="18" y="42"/>
                </a:cubicBezTo>
                <a:cubicBezTo>
                  <a:pt x="22" y="42"/>
                  <a:pt x="26" y="39"/>
                  <a:pt x="26" y="35"/>
                </a:cubicBezTo>
                <a:cubicBezTo>
                  <a:pt x="26" y="29"/>
                  <a:pt x="26" y="29"/>
                  <a:pt x="26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4"/>
                  <a:pt x="17" y="24"/>
                  <a:pt x="1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16"/>
                  <a:pt x="26" y="16"/>
                  <a:pt x="26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0"/>
                  <a:pt x="17" y="10"/>
                  <a:pt x="17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3"/>
                  <a:pt x="22" y="0"/>
                  <a:pt x="1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6"/>
                  <a:pt x="9" y="16"/>
                  <a:pt x="9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9"/>
                  <a:pt x="9" y="29"/>
                  <a:pt x="9" y="29"/>
                </a:cubicBezTo>
                <a:lnTo>
                  <a:pt x="0" y="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Freeform: Shape 101"/>
          <p:cNvSpPr>
            <a:spLocks/>
          </p:cNvSpPr>
          <p:nvPr/>
        </p:nvSpPr>
        <p:spPr bwMode="auto">
          <a:xfrm>
            <a:off x="5015420" y="2097923"/>
            <a:ext cx="177685" cy="113963"/>
          </a:xfrm>
          <a:custGeom>
            <a:avLst/>
            <a:gdLst>
              <a:gd name="T0" fmla="*/ 0 w 40"/>
              <a:gd name="T1" fmla="*/ 1 h 26"/>
              <a:gd name="T2" fmla="*/ 13 w 40"/>
              <a:gd name="T3" fmla="*/ 12 h 26"/>
              <a:gd name="T4" fmla="*/ 17 w 40"/>
              <a:gd name="T5" fmla="*/ 12 h 26"/>
              <a:gd name="T6" fmla="*/ 17 w 40"/>
              <a:gd name="T7" fmla="*/ 20 h 26"/>
              <a:gd name="T8" fmla="*/ 12 w 40"/>
              <a:gd name="T9" fmla="*/ 20 h 26"/>
              <a:gd name="T10" fmla="*/ 12 w 40"/>
              <a:gd name="T11" fmla="*/ 26 h 26"/>
              <a:gd name="T12" fmla="*/ 28 w 40"/>
              <a:gd name="T13" fmla="*/ 26 h 26"/>
              <a:gd name="T14" fmla="*/ 28 w 40"/>
              <a:gd name="T15" fmla="*/ 20 h 26"/>
              <a:gd name="T16" fmla="*/ 23 w 40"/>
              <a:gd name="T17" fmla="*/ 20 h 26"/>
              <a:gd name="T18" fmla="*/ 23 w 40"/>
              <a:gd name="T19" fmla="*/ 12 h 26"/>
              <a:gd name="T20" fmla="*/ 27 w 40"/>
              <a:gd name="T21" fmla="*/ 12 h 26"/>
              <a:gd name="T22" fmla="*/ 40 w 40"/>
              <a:gd name="T23" fmla="*/ 1 h 26"/>
              <a:gd name="T24" fmla="*/ 35 w 40"/>
              <a:gd name="T25" fmla="*/ 0 h 26"/>
              <a:gd name="T26" fmla="*/ 27 w 40"/>
              <a:gd name="T27" fmla="*/ 7 h 26"/>
              <a:gd name="T28" fmla="*/ 13 w 40"/>
              <a:gd name="T29" fmla="*/ 7 h 26"/>
              <a:gd name="T30" fmla="*/ 5 w 40"/>
              <a:gd name="T31" fmla="*/ 0 h 26"/>
              <a:gd name="T32" fmla="*/ 0 w 40"/>
              <a:gd name="T3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26">
                <a:moveTo>
                  <a:pt x="0" y="1"/>
                </a:moveTo>
                <a:cubicBezTo>
                  <a:pt x="1" y="7"/>
                  <a:pt x="7" y="12"/>
                  <a:pt x="13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20"/>
                  <a:pt x="17" y="20"/>
                  <a:pt x="1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6"/>
                  <a:pt x="12" y="26"/>
                  <a:pt x="12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3" y="12"/>
                  <a:pt x="39" y="6"/>
                  <a:pt x="40" y="1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3"/>
                  <a:pt x="31" y="7"/>
                  <a:pt x="27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0" y="7"/>
                  <a:pt x="6" y="4"/>
                  <a:pt x="5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Freeform: Shape 102"/>
          <p:cNvSpPr>
            <a:spLocks/>
          </p:cNvSpPr>
          <p:nvPr/>
        </p:nvSpPr>
        <p:spPr bwMode="auto">
          <a:xfrm>
            <a:off x="4843862" y="2874837"/>
            <a:ext cx="159304" cy="251211"/>
          </a:xfrm>
          <a:custGeom>
            <a:avLst/>
            <a:gdLst>
              <a:gd name="T0" fmla="*/ 130 w 130"/>
              <a:gd name="T1" fmla="*/ 205 h 205"/>
              <a:gd name="T2" fmla="*/ 115 w 130"/>
              <a:gd name="T3" fmla="*/ 4 h 205"/>
              <a:gd name="T4" fmla="*/ 101 w 130"/>
              <a:gd name="T5" fmla="*/ 0 h 205"/>
              <a:gd name="T6" fmla="*/ 115 w 130"/>
              <a:gd name="T7" fmla="*/ 14 h 205"/>
              <a:gd name="T8" fmla="*/ 115 w 130"/>
              <a:gd name="T9" fmla="*/ 133 h 205"/>
              <a:gd name="T10" fmla="*/ 101 w 130"/>
              <a:gd name="T11" fmla="*/ 148 h 205"/>
              <a:gd name="T12" fmla="*/ 115 w 130"/>
              <a:gd name="T13" fmla="*/ 162 h 205"/>
              <a:gd name="T14" fmla="*/ 101 w 130"/>
              <a:gd name="T15" fmla="*/ 162 h 205"/>
              <a:gd name="T16" fmla="*/ 115 w 130"/>
              <a:gd name="T17" fmla="*/ 173 h 205"/>
              <a:gd name="T18" fmla="*/ 115 w 130"/>
              <a:gd name="T19" fmla="*/ 191 h 205"/>
              <a:gd name="T20" fmla="*/ 101 w 130"/>
              <a:gd name="T21" fmla="*/ 205 h 205"/>
              <a:gd name="T22" fmla="*/ 90 w 130"/>
              <a:gd name="T23" fmla="*/ 4 h 205"/>
              <a:gd name="T24" fmla="*/ 65 w 130"/>
              <a:gd name="T25" fmla="*/ 14 h 205"/>
              <a:gd name="T26" fmla="*/ 101 w 130"/>
              <a:gd name="T27" fmla="*/ 0 h 205"/>
              <a:gd name="T28" fmla="*/ 90 w 130"/>
              <a:gd name="T29" fmla="*/ 0 h 205"/>
              <a:gd name="T30" fmla="*/ 101 w 130"/>
              <a:gd name="T31" fmla="*/ 205 h 205"/>
              <a:gd name="T32" fmla="*/ 90 w 130"/>
              <a:gd name="T33" fmla="*/ 191 h 205"/>
              <a:gd name="T34" fmla="*/ 101 w 130"/>
              <a:gd name="T35" fmla="*/ 173 h 205"/>
              <a:gd name="T36" fmla="*/ 90 w 130"/>
              <a:gd name="T37" fmla="*/ 162 h 205"/>
              <a:gd name="T38" fmla="*/ 101 w 130"/>
              <a:gd name="T39" fmla="*/ 148 h 205"/>
              <a:gd name="T40" fmla="*/ 65 w 130"/>
              <a:gd name="T41" fmla="*/ 133 h 205"/>
              <a:gd name="T42" fmla="*/ 76 w 130"/>
              <a:gd name="T43" fmla="*/ 148 h 205"/>
              <a:gd name="T44" fmla="*/ 76 w 130"/>
              <a:gd name="T45" fmla="*/ 162 h 205"/>
              <a:gd name="T46" fmla="*/ 65 w 130"/>
              <a:gd name="T47" fmla="*/ 173 h 205"/>
              <a:gd name="T48" fmla="*/ 76 w 130"/>
              <a:gd name="T49" fmla="*/ 191 h 205"/>
              <a:gd name="T50" fmla="*/ 65 w 130"/>
              <a:gd name="T51" fmla="*/ 191 h 205"/>
              <a:gd name="T52" fmla="*/ 65 w 130"/>
              <a:gd name="T53" fmla="*/ 4 h 205"/>
              <a:gd name="T54" fmla="*/ 25 w 130"/>
              <a:gd name="T55" fmla="*/ 14 h 205"/>
              <a:gd name="T56" fmla="*/ 65 w 130"/>
              <a:gd name="T57" fmla="*/ 4 h 205"/>
              <a:gd name="T58" fmla="*/ 25 w 130"/>
              <a:gd name="T59" fmla="*/ 205 h 205"/>
              <a:gd name="T60" fmla="*/ 65 w 130"/>
              <a:gd name="T61" fmla="*/ 191 h 205"/>
              <a:gd name="T62" fmla="*/ 50 w 130"/>
              <a:gd name="T63" fmla="*/ 173 h 205"/>
              <a:gd name="T64" fmla="*/ 65 w 130"/>
              <a:gd name="T65" fmla="*/ 162 h 205"/>
              <a:gd name="T66" fmla="*/ 50 w 130"/>
              <a:gd name="T67" fmla="*/ 148 h 205"/>
              <a:gd name="T68" fmla="*/ 65 w 130"/>
              <a:gd name="T69" fmla="*/ 133 h 205"/>
              <a:gd name="T70" fmla="*/ 25 w 130"/>
              <a:gd name="T71" fmla="*/ 148 h 205"/>
              <a:gd name="T72" fmla="*/ 40 w 130"/>
              <a:gd name="T73" fmla="*/ 162 h 205"/>
              <a:gd name="T74" fmla="*/ 25 w 130"/>
              <a:gd name="T75" fmla="*/ 162 h 205"/>
              <a:gd name="T76" fmla="*/ 40 w 130"/>
              <a:gd name="T77" fmla="*/ 173 h 205"/>
              <a:gd name="T78" fmla="*/ 40 w 130"/>
              <a:gd name="T79" fmla="*/ 191 h 205"/>
              <a:gd name="T80" fmla="*/ 25 w 130"/>
              <a:gd name="T81" fmla="*/ 205 h 205"/>
              <a:gd name="T82" fmla="*/ 0 w 130"/>
              <a:gd name="T83" fmla="*/ 4 h 205"/>
              <a:gd name="T84" fmla="*/ 25 w 130"/>
              <a:gd name="T85" fmla="*/ 205 h 205"/>
              <a:gd name="T86" fmla="*/ 14 w 130"/>
              <a:gd name="T87" fmla="*/ 191 h 205"/>
              <a:gd name="T88" fmla="*/ 25 w 130"/>
              <a:gd name="T89" fmla="*/ 173 h 205"/>
              <a:gd name="T90" fmla="*/ 14 w 130"/>
              <a:gd name="T91" fmla="*/ 162 h 205"/>
              <a:gd name="T92" fmla="*/ 25 w 130"/>
              <a:gd name="T93" fmla="*/ 148 h 205"/>
              <a:gd name="T94" fmla="*/ 14 w 130"/>
              <a:gd name="T95" fmla="*/ 133 h 205"/>
              <a:gd name="T96" fmla="*/ 25 w 130"/>
              <a:gd name="T97" fmla="*/ 1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205">
                <a:moveTo>
                  <a:pt x="101" y="205"/>
                </a:moveTo>
                <a:lnTo>
                  <a:pt x="130" y="205"/>
                </a:lnTo>
                <a:lnTo>
                  <a:pt x="130" y="4"/>
                </a:lnTo>
                <a:lnTo>
                  <a:pt x="115" y="4"/>
                </a:lnTo>
                <a:lnTo>
                  <a:pt x="115" y="0"/>
                </a:lnTo>
                <a:lnTo>
                  <a:pt x="101" y="0"/>
                </a:lnTo>
                <a:lnTo>
                  <a:pt x="101" y="14"/>
                </a:lnTo>
                <a:lnTo>
                  <a:pt x="115" y="14"/>
                </a:lnTo>
                <a:lnTo>
                  <a:pt x="115" y="133"/>
                </a:lnTo>
                <a:lnTo>
                  <a:pt x="115" y="133"/>
                </a:lnTo>
                <a:lnTo>
                  <a:pt x="101" y="133"/>
                </a:lnTo>
                <a:lnTo>
                  <a:pt x="101" y="148"/>
                </a:lnTo>
                <a:lnTo>
                  <a:pt x="115" y="148"/>
                </a:lnTo>
                <a:lnTo>
                  <a:pt x="115" y="162"/>
                </a:lnTo>
                <a:lnTo>
                  <a:pt x="115" y="162"/>
                </a:lnTo>
                <a:lnTo>
                  <a:pt x="101" y="162"/>
                </a:lnTo>
                <a:lnTo>
                  <a:pt x="101" y="173"/>
                </a:lnTo>
                <a:lnTo>
                  <a:pt x="115" y="173"/>
                </a:lnTo>
                <a:lnTo>
                  <a:pt x="115" y="191"/>
                </a:lnTo>
                <a:lnTo>
                  <a:pt x="115" y="191"/>
                </a:lnTo>
                <a:lnTo>
                  <a:pt x="101" y="191"/>
                </a:lnTo>
                <a:lnTo>
                  <a:pt x="101" y="205"/>
                </a:lnTo>
                <a:close/>
                <a:moveTo>
                  <a:pt x="90" y="0"/>
                </a:moveTo>
                <a:lnTo>
                  <a:pt x="90" y="4"/>
                </a:lnTo>
                <a:lnTo>
                  <a:pt x="65" y="4"/>
                </a:lnTo>
                <a:lnTo>
                  <a:pt x="65" y="14"/>
                </a:lnTo>
                <a:lnTo>
                  <a:pt x="101" y="14"/>
                </a:lnTo>
                <a:lnTo>
                  <a:pt x="101" y="0"/>
                </a:lnTo>
                <a:lnTo>
                  <a:pt x="90" y="0"/>
                </a:lnTo>
                <a:lnTo>
                  <a:pt x="90" y="0"/>
                </a:lnTo>
                <a:close/>
                <a:moveTo>
                  <a:pt x="65" y="205"/>
                </a:moveTo>
                <a:lnTo>
                  <a:pt x="101" y="205"/>
                </a:lnTo>
                <a:lnTo>
                  <a:pt x="101" y="191"/>
                </a:lnTo>
                <a:lnTo>
                  <a:pt x="90" y="191"/>
                </a:lnTo>
                <a:lnTo>
                  <a:pt x="90" y="173"/>
                </a:lnTo>
                <a:lnTo>
                  <a:pt x="101" y="173"/>
                </a:lnTo>
                <a:lnTo>
                  <a:pt x="101" y="162"/>
                </a:lnTo>
                <a:lnTo>
                  <a:pt x="90" y="162"/>
                </a:lnTo>
                <a:lnTo>
                  <a:pt x="90" y="148"/>
                </a:lnTo>
                <a:lnTo>
                  <a:pt x="101" y="148"/>
                </a:lnTo>
                <a:lnTo>
                  <a:pt x="101" y="133"/>
                </a:lnTo>
                <a:lnTo>
                  <a:pt x="65" y="133"/>
                </a:lnTo>
                <a:lnTo>
                  <a:pt x="65" y="148"/>
                </a:lnTo>
                <a:lnTo>
                  <a:pt x="76" y="148"/>
                </a:lnTo>
                <a:lnTo>
                  <a:pt x="76" y="162"/>
                </a:lnTo>
                <a:lnTo>
                  <a:pt x="76" y="162"/>
                </a:lnTo>
                <a:lnTo>
                  <a:pt x="65" y="162"/>
                </a:lnTo>
                <a:lnTo>
                  <a:pt x="65" y="173"/>
                </a:lnTo>
                <a:lnTo>
                  <a:pt x="76" y="173"/>
                </a:lnTo>
                <a:lnTo>
                  <a:pt x="76" y="191"/>
                </a:lnTo>
                <a:lnTo>
                  <a:pt x="76" y="191"/>
                </a:lnTo>
                <a:lnTo>
                  <a:pt x="65" y="191"/>
                </a:lnTo>
                <a:lnTo>
                  <a:pt x="65" y="205"/>
                </a:lnTo>
                <a:close/>
                <a:moveTo>
                  <a:pt x="65" y="4"/>
                </a:moveTo>
                <a:lnTo>
                  <a:pt x="25" y="4"/>
                </a:lnTo>
                <a:lnTo>
                  <a:pt x="25" y="14"/>
                </a:lnTo>
                <a:lnTo>
                  <a:pt x="65" y="14"/>
                </a:lnTo>
                <a:lnTo>
                  <a:pt x="65" y="4"/>
                </a:lnTo>
                <a:lnTo>
                  <a:pt x="65" y="4"/>
                </a:lnTo>
                <a:close/>
                <a:moveTo>
                  <a:pt x="25" y="205"/>
                </a:moveTo>
                <a:lnTo>
                  <a:pt x="65" y="205"/>
                </a:lnTo>
                <a:lnTo>
                  <a:pt x="65" y="191"/>
                </a:lnTo>
                <a:lnTo>
                  <a:pt x="50" y="191"/>
                </a:lnTo>
                <a:lnTo>
                  <a:pt x="50" y="173"/>
                </a:lnTo>
                <a:lnTo>
                  <a:pt x="65" y="173"/>
                </a:lnTo>
                <a:lnTo>
                  <a:pt x="65" y="162"/>
                </a:lnTo>
                <a:lnTo>
                  <a:pt x="50" y="162"/>
                </a:lnTo>
                <a:lnTo>
                  <a:pt x="50" y="148"/>
                </a:lnTo>
                <a:lnTo>
                  <a:pt x="65" y="148"/>
                </a:lnTo>
                <a:lnTo>
                  <a:pt x="65" y="133"/>
                </a:lnTo>
                <a:lnTo>
                  <a:pt x="25" y="133"/>
                </a:lnTo>
                <a:lnTo>
                  <a:pt x="25" y="148"/>
                </a:lnTo>
                <a:lnTo>
                  <a:pt x="40" y="148"/>
                </a:lnTo>
                <a:lnTo>
                  <a:pt x="40" y="162"/>
                </a:lnTo>
                <a:lnTo>
                  <a:pt x="40" y="162"/>
                </a:lnTo>
                <a:lnTo>
                  <a:pt x="25" y="162"/>
                </a:lnTo>
                <a:lnTo>
                  <a:pt x="25" y="173"/>
                </a:lnTo>
                <a:lnTo>
                  <a:pt x="40" y="173"/>
                </a:lnTo>
                <a:lnTo>
                  <a:pt x="40" y="191"/>
                </a:lnTo>
                <a:lnTo>
                  <a:pt x="40" y="191"/>
                </a:lnTo>
                <a:lnTo>
                  <a:pt x="25" y="191"/>
                </a:lnTo>
                <a:lnTo>
                  <a:pt x="25" y="205"/>
                </a:lnTo>
                <a:close/>
                <a:moveTo>
                  <a:pt x="25" y="4"/>
                </a:moveTo>
                <a:lnTo>
                  <a:pt x="0" y="4"/>
                </a:lnTo>
                <a:lnTo>
                  <a:pt x="0" y="205"/>
                </a:lnTo>
                <a:lnTo>
                  <a:pt x="25" y="205"/>
                </a:lnTo>
                <a:lnTo>
                  <a:pt x="25" y="191"/>
                </a:lnTo>
                <a:lnTo>
                  <a:pt x="14" y="191"/>
                </a:lnTo>
                <a:lnTo>
                  <a:pt x="14" y="173"/>
                </a:lnTo>
                <a:lnTo>
                  <a:pt x="25" y="173"/>
                </a:lnTo>
                <a:lnTo>
                  <a:pt x="25" y="162"/>
                </a:lnTo>
                <a:lnTo>
                  <a:pt x="14" y="162"/>
                </a:lnTo>
                <a:lnTo>
                  <a:pt x="14" y="148"/>
                </a:lnTo>
                <a:lnTo>
                  <a:pt x="25" y="148"/>
                </a:lnTo>
                <a:lnTo>
                  <a:pt x="25" y="133"/>
                </a:lnTo>
                <a:lnTo>
                  <a:pt x="14" y="133"/>
                </a:lnTo>
                <a:lnTo>
                  <a:pt x="14" y="14"/>
                </a:lnTo>
                <a:lnTo>
                  <a:pt x="25" y="14"/>
                </a:lnTo>
                <a:lnTo>
                  <a:pt x="25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Freeform: Shape 103"/>
          <p:cNvSpPr>
            <a:spLocks/>
          </p:cNvSpPr>
          <p:nvPr/>
        </p:nvSpPr>
        <p:spPr bwMode="auto">
          <a:xfrm>
            <a:off x="7603492" y="1651871"/>
            <a:ext cx="145824" cy="145824"/>
          </a:xfrm>
          <a:custGeom>
            <a:avLst/>
            <a:gdLst>
              <a:gd name="T0" fmla="*/ 16 w 33"/>
              <a:gd name="T1" fmla="*/ 31 h 33"/>
              <a:gd name="T2" fmla="*/ 19 w 33"/>
              <a:gd name="T3" fmla="*/ 31 h 33"/>
              <a:gd name="T4" fmla="*/ 20 w 33"/>
              <a:gd name="T5" fmla="*/ 33 h 33"/>
              <a:gd name="T6" fmla="*/ 26 w 33"/>
              <a:gd name="T7" fmla="*/ 31 h 33"/>
              <a:gd name="T8" fmla="*/ 25 w 33"/>
              <a:gd name="T9" fmla="*/ 29 h 33"/>
              <a:gd name="T10" fmla="*/ 28 w 33"/>
              <a:gd name="T11" fmla="*/ 25 h 33"/>
              <a:gd name="T12" fmla="*/ 30 w 33"/>
              <a:gd name="T13" fmla="*/ 26 h 33"/>
              <a:gd name="T14" fmla="*/ 33 w 33"/>
              <a:gd name="T15" fmla="*/ 20 h 33"/>
              <a:gd name="T16" fmla="*/ 30 w 33"/>
              <a:gd name="T17" fmla="*/ 19 h 33"/>
              <a:gd name="T18" fmla="*/ 30 w 33"/>
              <a:gd name="T19" fmla="*/ 14 h 33"/>
              <a:gd name="T20" fmla="*/ 33 w 33"/>
              <a:gd name="T21" fmla="*/ 13 h 33"/>
              <a:gd name="T22" fmla="*/ 30 w 33"/>
              <a:gd name="T23" fmla="*/ 8 h 33"/>
              <a:gd name="T24" fmla="*/ 28 w 33"/>
              <a:gd name="T25" fmla="*/ 9 h 33"/>
              <a:gd name="T26" fmla="*/ 24 w 33"/>
              <a:gd name="T27" fmla="*/ 5 h 33"/>
              <a:gd name="T28" fmla="*/ 25 w 33"/>
              <a:gd name="T29" fmla="*/ 3 h 33"/>
              <a:gd name="T30" fmla="*/ 20 w 33"/>
              <a:gd name="T31" fmla="*/ 0 h 33"/>
              <a:gd name="T32" fmla="*/ 19 w 33"/>
              <a:gd name="T33" fmla="*/ 3 h 33"/>
              <a:gd name="T34" fmla="*/ 16 w 33"/>
              <a:gd name="T35" fmla="*/ 3 h 33"/>
              <a:gd name="T36" fmla="*/ 16 w 33"/>
              <a:gd name="T37" fmla="*/ 7 h 33"/>
              <a:gd name="T38" fmla="*/ 25 w 33"/>
              <a:gd name="T39" fmla="*/ 13 h 33"/>
              <a:gd name="T40" fmla="*/ 20 w 33"/>
              <a:gd name="T41" fmla="*/ 26 h 33"/>
              <a:gd name="T42" fmla="*/ 16 w 33"/>
              <a:gd name="T43" fmla="*/ 26 h 33"/>
              <a:gd name="T44" fmla="*/ 16 w 33"/>
              <a:gd name="T45" fmla="*/ 26 h 33"/>
              <a:gd name="T46" fmla="*/ 16 w 33"/>
              <a:gd name="T47" fmla="*/ 31 h 33"/>
              <a:gd name="T48" fmla="*/ 2 w 33"/>
              <a:gd name="T49" fmla="*/ 20 h 33"/>
              <a:gd name="T50" fmla="*/ 0 w 33"/>
              <a:gd name="T51" fmla="*/ 21 h 33"/>
              <a:gd name="T52" fmla="*/ 2 w 33"/>
              <a:gd name="T53" fmla="*/ 26 h 33"/>
              <a:gd name="T54" fmla="*/ 5 w 33"/>
              <a:gd name="T55" fmla="*/ 25 h 33"/>
              <a:gd name="T56" fmla="*/ 8 w 33"/>
              <a:gd name="T57" fmla="*/ 29 h 33"/>
              <a:gd name="T58" fmla="*/ 7 w 33"/>
              <a:gd name="T59" fmla="*/ 31 h 33"/>
              <a:gd name="T60" fmla="*/ 13 w 33"/>
              <a:gd name="T61" fmla="*/ 33 h 33"/>
              <a:gd name="T62" fmla="*/ 14 w 33"/>
              <a:gd name="T63" fmla="*/ 31 h 33"/>
              <a:gd name="T64" fmla="*/ 16 w 33"/>
              <a:gd name="T65" fmla="*/ 31 h 33"/>
              <a:gd name="T66" fmla="*/ 16 w 33"/>
              <a:gd name="T67" fmla="*/ 26 h 33"/>
              <a:gd name="T68" fmla="*/ 8 w 33"/>
              <a:gd name="T69" fmla="*/ 21 h 33"/>
              <a:gd name="T70" fmla="*/ 13 w 33"/>
              <a:gd name="T71" fmla="*/ 8 h 33"/>
              <a:gd name="T72" fmla="*/ 13 w 33"/>
              <a:gd name="T73" fmla="*/ 8 h 33"/>
              <a:gd name="T74" fmla="*/ 16 w 33"/>
              <a:gd name="T75" fmla="*/ 7 h 33"/>
              <a:gd name="T76" fmla="*/ 16 w 33"/>
              <a:gd name="T77" fmla="*/ 7 h 33"/>
              <a:gd name="T78" fmla="*/ 16 w 33"/>
              <a:gd name="T79" fmla="*/ 3 h 33"/>
              <a:gd name="T80" fmla="*/ 14 w 33"/>
              <a:gd name="T81" fmla="*/ 3 h 33"/>
              <a:gd name="T82" fmla="*/ 13 w 33"/>
              <a:gd name="T83" fmla="*/ 1 h 33"/>
              <a:gd name="T84" fmla="*/ 7 w 33"/>
              <a:gd name="T85" fmla="*/ 3 h 33"/>
              <a:gd name="T86" fmla="*/ 8 w 33"/>
              <a:gd name="T87" fmla="*/ 5 h 33"/>
              <a:gd name="T88" fmla="*/ 5 w 33"/>
              <a:gd name="T89" fmla="*/ 9 h 33"/>
              <a:gd name="T90" fmla="*/ 2 w 33"/>
              <a:gd name="T91" fmla="*/ 8 h 33"/>
              <a:gd name="T92" fmla="*/ 0 w 33"/>
              <a:gd name="T93" fmla="*/ 14 h 33"/>
              <a:gd name="T94" fmla="*/ 2 w 33"/>
              <a:gd name="T95" fmla="*/ 15 h 33"/>
              <a:gd name="T96" fmla="*/ 2 w 33"/>
              <a:gd name="T97" fmla="*/ 2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" h="33">
                <a:moveTo>
                  <a:pt x="16" y="31"/>
                </a:moveTo>
                <a:cubicBezTo>
                  <a:pt x="17" y="31"/>
                  <a:pt x="18" y="31"/>
                  <a:pt x="19" y="31"/>
                </a:cubicBezTo>
                <a:cubicBezTo>
                  <a:pt x="20" y="33"/>
                  <a:pt x="20" y="33"/>
                  <a:pt x="20" y="33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29"/>
                  <a:pt x="25" y="29"/>
                  <a:pt x="25" y="29"/>
                </a:cubicBezTo>
                <a:cubicBezTo>
                  <a:pt x="26" y="28"/>
                  <a:pt x="27" y="26"/>
                  <a:pt x="28" y="25"/>
                </a:cubicBezTo>
                <a:cubicBezTo>
                  <a:pt x="30" y="26"/>
                  <a:pt x="30" y="26"/>
                  <a:pt x="30" y="26"/>
                </a:cubicBezTo>
                <a:cubicBezTo>
                  <a:pt x="33" y="20"/>
                  <a:pt x="33" y="20"/>
                  <a:pt x="33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8"/>
                  <a:pt x="31" y="16"/>
                  <a:pt x="30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0" y="8"/>
                  <a:pt x="30" y="8"/>
                  <a:pt x="30" y="8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7"/>
                  <a:pt x="26" y="6"/>
                  <a:pt x="24" y="5"/>
                </a:cubicBezTo>
                <a:cubicBezTo>
                  <a:pt x="25" y="3"/>
                  <a:pt x="25" y="3"/>
                  <a:pt x="25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7" y="3"/>
                  <a:pt x="16" y="3"/>
                </a:cubicBezTo>
                <a:cubicBezTo>
                  <a:pt x="16" y="7"/>
                  <a:pt x="16" y="7"/>
                  <a:pt x="16" y="7"/>
                </a:cubicBezTo>
                <a:cubicBezTo>
                  <a:pt x="20" y="7"/>
                  <a:pt x="24" y="10"/>
                  <a:pt x="25" y="13"/>
                </a:cubicBezTo>
                <a:cubicBezTo>
                  <a:pt x="27" y="18"/>
                  <a:pt x="25" y="24"/>
                  <a:pt x="20" y="26"/>
                </a:cubicBezTo>
                <a:cubicBezTo>
                  <a:pt x="19" y="26"/>
                  <a:pt x="18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lnTo>
                  <a:pt x="16" y="31"/>
                </a:lnTo>
                <a:close/>
                <a:moveTo>
                  <a:pt x="2" y="20"/>
                </a:moveTo>
                <a:cubicBezTo>
                  <a:pt x="0" y="21"/>
                  <a:pt x="0" y="21"/>
                  <a:pt x="0" y="21"/>
                </a:cubicBezTo>
                <a:cubicBezTo>
                  <a:pt x="2" y="26"/>
                  <a:pt x="2" y="26"/>
                  <a:pt x="2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7"/>
                  <a:pt x="7" y="28"/>
                  <a:pt x="8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3" y="33"/>
                  <a:pt x="13" y="33"/>
                  <a:pt x="13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5" y="31"/>
                  <a:pt x="16" y="31"/>
                  <a:pt x="16" y="31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9" y="24"/>
                  <a:pt x="8" y="21"/>
                </a:cubicBezTo>
                <a:cubicBezTo>
                  <a:pt x="5" y="16"/>
                  <a:pt x="8" y="10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6" y="3"/>
                  <a:pt x="16" y="3"/>
                </a:cubicBezTo>
                <a:cubicBezTo>
                  <a:pt x="15" y="3"/>
                  <a:pt x="15" y="3"/>
                  <a:pt x="14" y="3"/>
                </a:cubicBezTo>
                <a:cubicBezTo>
                  <a:pt x="13" y="1"/>
                  <a:pt x="13" y="1"/>
                  <a:pt x="13" y="1"/>
                </a:cubicBezTo>
                <a:cubicBezTo>
                  <a:pt x="7" y="3"/>
                  <a:pt x="7" y="3"/>
                  <a:pt x="7" y="3"/>
                </a:cubicBezTo>
                <a:cubicBezTo>
                  <a:pt x="8" y="5"/>
                  <a:pt x="8" y="5"/>
                  <a:pt x="8" y="5"/>
                </a:cubicBezTo>
                <a:cubicBezTo>
                  <a:pt x="7" y="6"/>
                  <a:pt x="6" y="7"/>
                  <a:pt x="5" y="9"/>
                </a:cubicBezTo>
                <a:cubicBezTo>
                  <a:pt x="2" y="8"/>
                  <a:pt x="2" y="8"/>
                  <a:pt x="2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6"/>
                  <a:pt x="2" y="18"/>
                  <a:pt x="2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Freeform: Shape 104"/>
          <p:cNvSpPr>
            <a:spLocks/>
          </p:cNvSpPr>
          <p:nvPr/>
        </p:nvSpPr>
        <p:spPr bwMode="auto">
          <a:xfrm>
            <a:off x="5771499" y="1395759"/>
            <a:ext cx="25734" cy="30635"/>
          </a:xfrm>
          <a:custGeom>
            <a:avLst/>
            <a:gdLst>
              <a:gd name="T0" fmla="*/ 0 w 6"/>
              <a:gd name="T1" fmla="*/ 0 h 7"/>
              <a:gd name="T2" fmla="*/ 2 w 6"/>
              <a:gd name="T3" fmla="*/ 7 h 7"/>
              <a:gd name="T4" fmla="*/ 6 w 6"/>
              <a:gd name="T5" fmla="*/ 0 h 7"/>
              <a:gd name="T6" fmla="*/ 0 w 6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0" y="0"/>
                </a:moveTo>
                <a:cubicBezTo>
                  <a:pt x="0" y="3"/>
                  <a:pt x="1" y="5"/>
                  <a:pt x="2" y="7"/>
                </a:cubicBezTo>
                <a:cubicBezTo>
                  <a:pt x="5" y="5"/>
                  <a:pt x="6" y="3"/>
                  <a:pt x="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Freeform: Shape 105"/>
          <p:cNvSpPr>
            <a:spLocks/>
          </p:cNvSpPr>
          <p:nvPr/>
        </p:nvSpPr>
        <p:spPr bwMode="auto">
          <a:xfrm>
            <a:off x="5771499" y="1351645"/>
            <a:ext cx="25734" cy="34312"/>
          </a:xfrm>
          <a:custGeom>
            <a:avLst/>
            <a:gdLst>
              <a:gd name="T0" fmla="*/ 2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2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2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Freeform: Shape 106"/>
          <p:cNvSpPr>
            <a:spLocks/>
          </p:cNvSpPr>
          <p:nvPr/>
        </p:nvSpPr>
        <p:spPr bwMode="auto">
          <a:xfrm>
            <a:off x="5749442" y="1338165"/>
            <a:ext cx="25734" cy="47791"/>
          </a:xfrm>
          <a:custGeom>
            <a:avLst/>
            <a:gdLst>
              <a:gd name="T0" fmla="*/ 0 w 6"/>
              <a:gd name="T1" fmla="*/ 0 h 11"/>
              <a:gd name="T2" fmla="*/ 0 w 6"/>
              <a:gd name="T3" fmla="*/ 11 h 11"/>
              <a:gd name="T4" fmla="*/ 3 w 6"/>
              <a:gd name="T5" fmla="*/ 11 h 11"/>
              <a:gd name="T6" fmla="*/ 6 w 6"/>
              <a:gd name="T7" fmla="*/ 2 h 11"/>
              <a:gd name="T8" fmla="*/ 0 w 6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0" y="0"/>
                </a:move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7"/>
                  <a:pt x="4" y="4"/>
                  <a:pt x="6" y="2"/>
                </a:cubicBezTo>
                <a:cubicBezTo>
                  <a:pt x="4" y="1"/>
                  <a:pt x="2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Freeform: Shape 107"/>
          <p:cNvSpPr>
            <a:spLocks/>
          </p:cNvSpPr>
          <p:nvPr/>
        </p:nvSpPr>
        <p:spPr bwMode="auto">
          <a:xfrm>
            <a:off x="5717581" y="1395759"/>
            <a:ext cx="26959" cy="44115"/>
          </a:xfrm>
          <a:custGeom>
            <a:avLst/>
            <a:gdLst>
              <a:gd name="T0" fmla="*/ 6 w 6"/>
              <a:gd name="T1" fmla="*/ 10 h 10"/>
              <a:gd name="T2" fmla="*/ 6 w 6"/>
              <a:gd name="T3" fmla="*/ 0 h 10"/>
              <a:gd name="T4" fmla="*/ 3 w 6"/>
              <a:gd name="T5" fmla="*/ 0 h 10"/>
              <a:gd name="T6" fmla="*/ 0 w 6"/>
              <a:gd name="T7" fmla="*/ 8 h 10"/>
              <a:gd name="T8" fmla="*/ 6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6" y="1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2" y="6"/>
                  <a:pt x="0" y="8"/>
                </a:cubicBezTo>
                <a:cubicBezTo>
                  <a:pt x="2" y="9"/>
                  <a:pt x="4" y="10"/>
                  <a:pt x="6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Freeform: Shape 108"/>
          <p:cNvSpPr>
            <a:spLocks/>
          </p:cNvSpPr>
          <p:nvPr/>
        </p:nvSpPr>
        <p:spPr bwMode="auto">
          <a:xfrm>
            <a:off x="5717581" y="1338165"/>
            <a:ext cx="26959" cy="47791"/>
          </a:xfrm>
          <a:custGeom>
            <a:avLst/>
            <a:gdLst>
              <a:gd name="T0" fmla="*/ 3 w 6"/>
              <a:gd name="T1" fmla="*/ 11 h 11"/>
              <a:gd name="T2" fmla="*/ 6 w 6"/>
              <a:gd name="T3" fmla="*/ 11 h 11"/>
              <a:gd name="T4" fmla="*/ 6 w 6"/>
              <a:gd name="T5" fmla="*/ 0 h 11"/>
              <a:gd name="T6" fmla="*/ 0 w 6"/>
              <a:gd name="T7" fmla="*/ 2 h 11"/>
              <a:gd name="T8" fmla="*/ 3 w 6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3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1"/>
                  <a:pt x="0" y="2"/>
                </a:cubicBezTo>
                <a:cubicBezTo>
                  <a:pt x="2" y="4"/>
                  <a:pt x="3" y="7"/>
                  <a:pt x="3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Freeform: Shape 109"/>
          <p:cNvSpPr>
            <a:spLocks/>
          </p:cNvSpPr>
          <p:nvPr/>
        </p:nvSpPr>
        <p:spPr bwMode="auto">
          <a:xfrm>
            <a:off x="5695524" y="1395759"/>
            <a:ext cx="26959" cy="30635"/>
          </a:xfrm>
          <a:custGeom>
            <a:avLst/>
            <a:gdLst>
              <a:gd name="T0" fmla="*/ 4 w 6"/>
              <a:gd name="T1" fmla="*/ 7 h 7"/>
              <a:gd name="T2" fmla="*/ 6 w 6"/>
              <a:gd name="T3" fmla="*/ 0 h 7"/>
              <a:gd name="T4" fmla="*/ 0 w 6"/>
              <a:gd name="T5" fmla="*/ 0 h 7"/>
              <a:gd name="T6" fmla="*/ 4 w 6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4" y="7"/>
                </a:moveTo>
                <a:cubicBezTo>
                  <a:pt x="5" y="5"/>
                  <a:pt x="6" y="3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1" y="5"/>
                  <a:pt x="4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Freeform: Shape 110"/>
          <p:cNvSpPr>
            <a:spLocks/>
          </p:cNvSpPr>
          <p:nvPr/>
        </p:nvSpPr>
        <p:spPr bwMode="auto">
          <a:xfrm>
            <a:off x="5695524" y="1351645"/>
            <a:ext cx="26959" cy="34312"/>
          </a:xfrm>
          <a:custGeom>
            <a:avLst/>
            <a:gdLst>
              <a:gd name="T0" fmla="*/ 4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4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4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Freeform: Shape 111"/>
          <p:cNvSpPr>
            <a:spLocks/>
          </p:cNvSpPr>
          <p:nvPr/>
        </p:nvSpPr>
        <p:spPr bwMode="auto">
          <a:xfrm>
            <a:off x="5749442" y="1395759"/>
            <a:ext cx="25734" cy="44115"/>
          </a:xfrm>
          <a:custGeom>
            <a:avLst/>
            <a:gdLst>
              <a:gd name="T0" fmla="*/ 0 w 6"/>
              <a:gd name="T1" fmla="*/ 10 h 10"/>
              <a:gd name="T2" fmla="*/ 6 w 6"/>
              <a:gd name="T3" fmla="*/ 8 h 10"/>
              <a:gd name="T4" fmla="*/ 3 w 6"/>
              <a:gd name="T5" fmla="*/ 0 h 10"/>
              <a:gd name="T6" fmla="*/ 0 w 6"/>
              <a:gd name="T7" fmla="*/ 0 h 10"/>
              <a:gd name="T8" fmla="*/ 0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0" y="10"/>
                </a:moveTo>
                <a:cubicBezTo>
                  <a:pt x="2" y="10"/>
                  <a:pt x="4" y="9"/>
                  <a:pt x="6" y="8"/>
                </a:cubicBezTo>
                <a:cubicBezTo>
                  <a:pt x="4" y="6"/>
                  <a:pt x="3" y="3"/>
                  <a:pt x="3" y="0"/>
                </a:cubicBezTo>
                <a:cubicBezTo>
                  <a:pt x="0" y="0"/>
                  <a:pt x="0" y="0"/>
                  <a:pt x="0" y="0"/>
                </a:cubicBezTo>
                <a:lnTo>
                  <a:pt x="0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Freeform: Shape 112"/>
          <p:cNvSpPr>
            <a:spLocks/>
          </p:cNvSpPr>
          <p:nvPr/>
        </p:nvSpPr>
        <p:spPr bwMode="auto">
          <a:xfrm>
            <a:off x="6438124" y="1126168"/>
            <a:ext cx="115189" cy="110287"/>
          </a:xfrm>
          <a:custGeom>
            <a:avLst/>
            <a:gdLst>
              <a:gd name="T0" fmla="*/ 26 w 26"/>
              <a:gd name="T1" fmla="*/ 10 h 25"/>
              <a:gd name="T2" fmla="*/ 21 w 26"/>
              <a:gd name="T3" fmla="*/ 12 h 25"/>
              <a:gd name="T4" fmla="*/ 19 w 26"/>
              <a:gd name="T5" fmla="*/ 12 h 25"/>
              <a:gd name="T6" fmla="*/ 18 w 26"/>
              <a:gd name="T7" fmla="*/ 9 h 25"/>
              <a:gd name="T8" fmla="*/ 19 w 26"/>
              <a:gd name="T9" fmla="*/ 8 h 25"/>
              <a:gd name="T10" fmla="*/ 24 w 26"/>
              <a:gd name="T11" fmla="*/ 6 h 25"/>
              <a:gd name="T12" fmla="*/ 22 w 26"/>
              <a:gd name="T13" fmla="*/ 3 h 25"/>
              <a:gd name="T14" fmla="*/ 19 w 26"/>
              <a:gd name="T15" fmla="*/ 2 h 25"/>
              <a:gd name="T16" fmla="*/ 18 w 26"/>
              <a:gd name="T17" fmla="*/ 6 h 25"/>
              <a:gd name="T18" fmla="*/ 16 w 26"/>
              <a:gd name="T19" fmla="*/ 9 h 25"/>
              <a:gd name="T20" fmla="*/ 16 w 26"/>
              <a:gd name="T21" fmla="*/ 5 h 25"/>
              <a:gd name="T22" fmla="*/ 14 w 26"/>
              <a:gd name="T23" fmla="*/ 4 h 25"/>
              <a:gd name="T24" fmla="*/ 14 w 26"/>
              <a:gd name="T25" fmla="*/ 2 h 25"/>
              <a:gd name="T26" fmla="*/ 13 w 26"/>
              <a:gd name="T27" fmla="*/ 2 h 25"/>
              <a:gd name="T28" fmla="*/ 13 w 26"/>
              <a:gd name="T29" fmla="*/ 4 h 25"/>
              <a:gd name="T30" fmla="*/ 11 w 26"/>
              <a:gd name="T31" fmla="*/ 5 h 25"/>
              <a:gd name="T32" fmla="*/ 11 w 26"/>
              <a:gd name="T33" fmla="*/ 9 h 25"/>
              <a:gd name="T34" fmla="*/ 9 w 26"/>
              <a:gd name="T35" fmla="*/ 6 h 25"/>
              <a:gd name="T36" fmla="*/ 8 w 26"/>
              <a:gd name="T37" fmla="*/ 2 h 25"/>
              <a:gd name="T38" fmla="*/ 5 w 26"/>
              <a:gd name="T39" fmla="*/ 3 h 25"/>
              <a:gd name="T40" fmla="*/ 2 w 26"/>
              <a:gd name="T41" fmla="*/ 6 h 25"/>
              <a:gd name="T42" fmla="*/ 8 w 26"/>
              <a:gd name="T43" fmla="*/ 8 h 25"/>
              <a:gd name="T44" fmla="*/ 9 w 26"/>
              <a:gd name="T45" fmla="*/ 9 h 25"/>
              <a:gd name="T46" fmla="*/ 8 w 26"/>
              <a:gd name="T47" fmla="*/ 12 h 25"/>
              <a:gd name="T48" fmla="*/ 6 w 26"/>
              <a:gd name="T49" fmla="*/ 12 h 25"/>
              <a:gd name="T50" fmla="*/ 1 w 26"/>
              <a:gd name="T51" fmla="*/ 10 h 25"/>
              <a:gd name="T52" fmla="*/ 0 w 26"/>
              <a:gd name="T53" fmla="*/ 13 h 25"/>
              <a:gd name="T54" fmla="*/ 2 w 26"/>
              <a:gd name="T55" fmla="*/ 17 h 25"/>
              <a:gd name="T56" fmla="*/ 5 w 26"/>
              <a:gd name="T57" fmla="*/ 14 h 25"/>
              <a:gd name="T58" fmla="*/ 9 w 26"/>
              <a:gd name="T59" fmla="*/ 13 h 25"/>
              <a:gd name="T60" fmla="*/ 6 w 26"/>
              <a:gd name="T61" fmla="*/ 16 h 25"/>
              <a:gd name="T62" fmla="*/ 7 w 26"/>
              <a:gd name="T63" fmla="*/ 18 h 25"/>
              <a:gd name="T64" fmla="*/ 6 w 26"/>
              <a:gd name="T65" fmla="*/ 19 h 25"/>
              <a:gd name="T66" fmla="*/ 7 w 26"/>
              <a:gd name="T67" fmla="*/ 20 h 25"/>
              <a:gd name="T68" fmla="*/ 8 w 26"/>
              <a:gd name="T69" fmla="*/ 19 h 25"/>
              <a:gd name="T70" fmla="*/ 10 w 26"/>
              <a:gd name="T71" fmla="*/ 19 h 25"/>
              <a:gd name="T72" fmla="*/ 13 w 26"/>
              <a:gd name="T73" fmla="*/ 16 h 25"/>
              <a:gd name="T74" fmla="*/ 12 w 26"/>
              <a:gd name="T75" fmla="*/ 21 h 25"/>
              <a:gd name="T76" fmla="*/ 9 w 26"/>
              <a:gd name="T77" fmla="*/ 24 h 25"/>
              <a:gd name="T78" fmla="*/ 13 w 26"/>
              <a:gd name="T79" fmla="*/ 25 h 25"/>
              <a:gd name="T80" fmla="*/ 16 w 26"/>
              <a:gd name="T81" fmla="*/ 25 h 25"/>
              <a:gd name="T82" fmla="*/ 14 w 26"/>
              <a:gd name="T83" fmla="*/ 20 h 25"/>
              <a:gd name="T84" fmla="*/ 14 w 26"/>
              <a:gd name="T85" fmla="*/ 18 h 25"/>
              <a:gd name="T86" fmla="*/ 17 w 26"/>
              <a:gd name="T87" fmla="*/ 17 h 25"/>
              <a:gd name="T88" fmla="*/ 18 w 26"/>
              <a:gd name="T89" fmla="*/ 18 h 25"/>
              <a:gd name="T90" fmla="*/ 20 w 26"/>
              <a:gd name="T91" fmla="*/ 24 h 25"/>
              <a:gd name="T92" fmla="*/ 23 w 26"/>
              <a:gd name="T93" fmla="*/ 21 h 25"/>
              <a:gd name="T94" fmla="*/ 24 w 26"/>
              <a:gd name="T95" fmla="*/ 18 h 25"/>
              <a:gd name="T96" fmla="*/ 20 w 26"/>
              <a:gd name="T97" fmla="*/ 17 h 25"/>
              <a:gd name="T98" fmla="*/ 17 w 26"/>
              <a:gd name="T99" fmla="*/ 15 h 25"/>
              <a:gd name="T100" fmla="*/ 20 w 26"/>
              <a:gd name="T101" fmla="*/ 15 h 25"/>
              <a:gd name="T102" fmla="*/ 22 w 26"/>
              <a:gd name="T103" fmla="*/ 13 h 25"/>
              <a:gd name="T104" fmla="*/ 24 w 26"/>
              <a:gd name="T10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5">
                <a:moveTo>
                  <a:pt x="26" y="12"/>
                </a:moveTo>
                <a:cubicBezTo>
                  <a:pt x="24" y="12"/>
                  <a:pt x="24" y="12"/>
                  <a:pt x="24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5" y="9"/>
                  <a:pt x="25" y="9"/>
                  <a:pt x="25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2"/>
                  <a:pt x="19" y="12"/>
                  <a:pt x="19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7" y="10"/>
                </a:cubicBezTo>
                <a:cubicBezTo>
                  <a:pt x="18" y="9"/>
                  <a:pt x="18" y="9"/>
                  <a:pt x="18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7"/>
                  <a:pt x="20" y="7"/>
                  <a:pt x="20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4" y="6"/>
                  <a:pt x="24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3" y="4"/>
                  <a:pt x="23" y="4"/>
                  <a:pt x="23" y="4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9"/>
                  <a:pt x="15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4" y="4"/>
                  <a:pt x="14" y="4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2"/>
                  <a:pt x="13" y="2"/>
                  <a:pt x="13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1"/>
                  <a:pt x="9" y="1"/>
                  <a:pt x="9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3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9"/>
                  <a:pt x="11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8" y="6"/>
                  <a:pt x="8" y="6"/>
                  <a:pt x="8" y="6"/>
                </a:cubicBezTo>
                <a:cubicBezTo>
                  <a:pt x="8" y="2"/>
                  <a:pt x="8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5"/>
                  <a:pt x="7" y="5"/>
                  <a:pt x="7" y="5"/>
                </a:cubicBezTo>
                <a:cubicBezTo>
                  <a:pt x="5" y="3"/>
                  <a:pt x="5" y="3"/>
                  <a:pt x="5" y="3"/>
                </a:cubicBezTo>
                <a:cubicBezTo>
                  <a:pt x="4" y="4"/>
                  <a:pt x="4" y="4"/>
                  <a:pt x="4" y="4"/>
                </a:cubicBezTo>
                <a:cubicBezTo>
                  <a:pt x="6" y="6"/>
                  <a:pt x="6" y="6"/>
                  <a:pt x="6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7"/>
                  <a:pt x="2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6" y="9"/>
                  <a:pt x="6" y="9"/>
                </a:cubicBezTo>
                <a:cubicBezTo>
                  <a:pt x="9" y="9"/>
                  <a:pt x="9" y="9"/>
                  <a:pt x="9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9"/>
                  <a:pt x="2" y="9"/>
                  <a:pt x="2" y="9"/>
                </a:cubicBezTo>
                <a:cubicBezTo>
                  <a:pt x="1" y="10"/>
                  <a:pt x="1" y="10"/>
                  <a:pt x="1" y="10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4"/>
                  <a:pt x="10" y="14"/>
                  <a:pt x="10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9"/>
                  <a:pt x="2" y="19"/>
                  <a:pt x="2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4"/>
                  <a:pt x="7" y="24"/>
                  <a:pt x="7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9"/>
                  <a:pt x="8" y="19"/>
                  <a:pt x="8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7"/>
                  <a:pt x="10" y="17"/>
                  <a:pt x="10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2" y="16"/>
                  <a:pt x="13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9" y="24"/>
                  <a:pt x="9" y="24"/>
                  <a:pt x="9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5"/>
                  <a:pt x="13" y="25"/>
                  <a:pt x="13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6"/>
                  <a:pt x="16" y="16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0"/>
                  <a:pt x="20" y="20"/>
                  <a:pt x="20" y="20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1"/>
                  <a:pt x="23" y="21"/>
                  <a:pt x="23" y="2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4"/>
                  <a:pt x="17" y="14"/>
                  <a:pt x="17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5"/>
                  <a:pt x="20" y="15"/>
                  <a:pt x="20" y="15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6"/>
                  <a:pt x="26" y="16"/>
                  <a:pt x="26" y="16"/>
                </a:cubicBezTo>
                <a:cubicBezTo>
                  <a:pt x="24" y="13"/>
                  <a:pt x="24" y="13"/>
                  <a:pt x="24" y="13"/>
                </a:cubicBezTo>
                <a:cubicBezTo>
                  <a:pt x="26" y="13"/>
                  <a:pt x="26" y="13"/>
                  <a:pt x="26" y="13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Freeform: Shape 113"/>
          <p:cNvSpPr>
            <a:spLocks/>
          </p:cNvSpPr>
          <p:nvPr/>
        </p:nvSpPr>
        <p:spPr bwMode="auto">
          <a:xfrm>
            <a:off x="4910034" y="2278059"/>
            <a:ext cx="220574" cy="164205"/>
          </a:xfrm>
          <a:custGeom>
            <a:avLst/>
            <a:gdLst>
              <a:gd name="T0" fmla="*/ 25 w 50"/>
              <a:gd name="T1" fmla="*/ 0 h 37"/>
              <a:gd name="T2" fmla="*/ 0 w 50"/>
              <a:gd name="T3" fmla="*/ 25 h 37"/>
              <a:gd name="T4" fmla="*/ 3 w 50"/>
              <a:gd name="T5" fmla="*/ 37 h 37"/>
              <a:gd name="T6" fmla="*/ 3 w 50"/>
              <a:gd name="T7" fmla="*/ 30 h 37"/>
              <a:gd name="T8" fmla="*/ 4 w 50"/>
              <a:gd name="T9" fmla="*/ 27 h 37"/>
              <a:gd name="T10" fmla="*/ 4 w 50"/>
              <a:gd name="T11" fmla="*/ 25 h 37"/>
              <a:gd name="T12" fmla="*/ 25 w 50"/>
              <a:gd name="T13" fmla="*/ 4 h 37"/>
              <a:gd name="T14" fmla="*/ 46 w 50"/>
              <a:gd name="T15" fmla="*/ 25 h 37"/>
              <a:gd name="T16" fmla="*/ 46 w 50"/>
              <a:gd name="T17" fmla="*/ 27 h 37"/>
              <a:gd name="T18" fmla="*/ 47 w 50"/>
              <a:gd name="T19" fmla="*/ 30 h 37"/>
              <a:gd name="T20" fmla="*/ 47 w 50"/>
              <a:gd name="T21" fmla="*/ 37 h 37"/>
              <a:gd name="T22" fmla="*/ 50 w 50"/>
              <a:gd name="T23" fmla="*/ 25 h 37"/>
              <a:gd name="T24" fmla="*/ 25 w 50"/>
              <a:gd name="T2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" h="37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29"/>
                  <a:pt x="1" y="33"/>
                  <a:pt x="3" y="3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9"/>
                  <a:pt x="3" y="28"/>
                  <a:pt x="4" y="27"/>
                </a:cubicBezTo>
                <a:cubicBezTo>
                  <a:pt x="4" y="26"/>
                  <a:pt x="4" y="26"/>
                  <a:pt x="4" y="25"/>
                </a:cubicBezTo>
                <a:cubicBezTo>
                  <a:pt x="4" y="14"/>
                  <a:pt x="13" y="4"/>
                  <a:pt x="25" y="4"/>
                </a:cubicBezTo>
                <a:cubicBezTo>
                  <a:pt x="36" y="4"/>
                  <a:pt x="46" y="14"/>
                  <a:pt x="46" y="25"/>
                </a:cubicBezTo>
                <a:cubicBezTo>
                  <a:pt x="46" y="26"/>
                  <a:pt x="46" y="27"/>
                  <a:pt x="46" y="27"/>
                </a:cubicBezTo>
                <a:cubicBezTo>
                  <a:pt x="46" y="28"/>
                  <a:pt x="47" y="29"/>
                  <a:pt x="47" y="30"/>
                </a:cubicBezTo>
                <a:cubicBezTo>
                  <a:pt x="47" y="37"/>
                  <a:pt x="47" y="37"/>
                  <a:pt x="47" y="37"/>
                </a:cubicBezTo>
                <a:cubicBezTo>
                  <a:pt x="49" y="34"/>
                  <a:pt x="50" y="29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Freeform: Shape 114"/>
          <p:cNvSpPr>
            <a:spLocks/>
          </p:cNvSpPr>
          <p:nvPr/>
        </p:nvSpPr>
        <p:spPr bwMode="auto">
          <a:xfrm>
            <a:off x="4927190" y="2388346"/>
            <a:ext cx="49017" cy="89455"/>
          </a:xfrm>
          <a:custGeom>
            <a:avLst/>
            <a:gdLst>
              <a:gd name="T0" fmla="*/ 1 w 11"/>
              <a:gd name="T1" fmla="*/ 4 h 20"/>
              <a:gd name="T2" fmla="*/ 0 w 11"/>
              <a:gd name="T3" fmla="*/ 5 h 20"/>
              <a:gd name="T4" fmla="*/ 0 w 11"/>
              <a:gd name="T5" fmla="*/ 12 h 20"/>
              <a:gd name="T6" fmla="*/ 0 w 11"/>
              <a:gd name="T7" fmla="*/ 15 h 20"/>
              <a:gd name="T8" fmla="*/ 8 w 11"/>
              <a:gd name="T9" fmla="*/ 20 h 20"/>
              <a:gd name="T10" fmla="*/ 11 w 11"/>
              <a:gd name="T11" fmla="*/ 20 h 20"/>
              <a:gd name="T12" fmla="*/ 11 w 11"/>
              <a:gd name="T13" fmla="*/ 0 h 20"/>
              <a:gd name="T14" fmla="*/ 8 w 11"/>
              <a:gd name="T15" fmla="*/ 0 h 20"/>
              <a:gd name="T16" fmla="*/ 1 w 11"/>
              <a:gd name="T17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" y="4"/>
                </a:moveTo>
                <a:cubicBezTo>
                  <a:pt x="0" y="5"/>
                  <a:pt x="0" y="5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4" y="20"/>
                  <a:pt x="8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1" y="2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Freeform: Shape 115"/>
          <p:cNvSpPr>
            <a:spLocks/>
          </p:cNvSpPr>
          <p:nvPr/>
        </p:nvSpPr>
        <p:spPr bwMode="auto">
          <a:xfrm>
            <a:off x="5060760" y="2388346"/>
            <a:ext cx="47791" cy="89455"/>
          </a:xfrm>
          <a:custGeom>
            <a:avLst/>
            <a:gdLst>
              <a:gd name="T0" fmla="*/ 11 w 11"/>
              <a:gd name="T1" fmla="*/ 15 h 20"/>
              <a:gd name="T2" fmla="*/ 11 w 11"/>
              <a:gd name="T3" fmla="*/ 12 h 20"/>
              <a:gd name="T4" fmla="*/ 11 w 11"/>
              <a:gd name="T5" fmla="*/ 5 h 20"/>
              <a:gd name="T6" fmla="*/ 11 w 11"/>
              <a:gd name="T7" fmla="*/ 5 h 20"/>
              <a:gd name="T8" fmla="*/ 4 w 11"/>
              <a:gd name="T9" fmla="*/ 0 h 20"/>
              <a:gd name="T10" fmla="*/ 0 w 11"/>
              <a:gd name="T11" fmla="*/ 0 h 20"/>
              <a:gd name="T12" fmla="*/ 0 w 11"/>
              <a:gd name="T13" fmla="*/ 20 h 20"/>
              <a:gd name="T14" fmla="*/ 4 w 11"/>
              <a:gd name="T15" fmla="*/ 20 h 20"/>
              <a:gd name="T16" fmla="*/ 11 w 11"/>
              <a:gd name="T17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1" y="15"/>
                </a:moveTo>
                <a:cubicBezTo>
                  <a:pt x="11" y="12"/>
                  <a:pt x="11" y="12"/>
                  <a:pt x="11" y="12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7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20"/>
                  <a:pt x="11" y="18"/>
                  <a:pt x="11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Freeform: Shape 116"/>
          <p:cNvSpPr>
            <a:spLocks/>
          </p:cNvSpPr>
          <p:nvPr/>
        </p:nvSpPr>
        <p:spPr bwMode="auto">
          <a:xfrm>
            <a:off x="5607294" y="3841690"/>
            <a:ext cx="177685" cy="164205"/>
          </a:xfrm>
          <a:custGeom>
            <a:avLst/>
            <a:gdLst>
              <a:gd name="T0" fmla="*/ 32 w 40"/>
              <a:gd name="T1" fmla="*/ 16 h 37"/>
              <a:gd name="T2" fmla="*/ 31 w 40"/>
              <a:gd name="T3" fmla="*/ 13 h 37"/>
              <a:gd name="T4" fmla="*/ 25 w 40"/>
              <a:gd name="T5" fmla="*/ 14 h 37"/>
              <a:gd name="T6" fmla="*/ 25 w 40"/>
              <a:gd name="T7" fmla="*/ 9 h 37"/>
              <a:gd name="T8" fmla="*/ 21 w 40"/>
              <a:gd name="T9" fmla="*/ 11 h 37"/>
              <a:gd name="T10" fmla="*/ 19 w 40"/>
              <a:gd name="T11" fmla="*/ 5 h 37"/>
              <a:gd name="T12" fmla="*/ 16 w 40"/>
              <a:gd name="T13" fmla="*/ 6 h 37"/>
              <a:gd name="T14" fmla="*/ 17 w 40"/>
              <a:gd name="T15" fmla="*/ 12 h 37"/>
              <a:gd name="T16" fmla="*/ 13 w 40"/>
              <a:gd name="T17" fmla="*/ 6 h 37"/>
              <a:gd name="T18" fmla="*/ 12 w 40"/>
              <a:gd name="T19" fmla="*/ 0 h 37"/>
              <a:gd name="T20" fmla="*/ 7 w 40"/>
              <a:gd name="T21" fmla="*/ 2 h 37"/>
              <a:gd name="T22" fmla="*/ 3 w 40"/>
              <a:gd name="T23" fmla="*/ 7 h 37"/>
              <a:gd name="T24" fmla="*/ 11 w 40"/>
              <a:gd name="T25" fmla="*/ 10 h 37"/>
              <a:gd name="T26" fmla="*/ 14 w 40"/>
              <a:gd name="T27" fmla="*/ 12 h 37"/>
              <a:gd name="T28" fmla="*/ 12 w 40"/>
              <a:gd name="T29" fmla="*/ 16 h 37"/>
              <a:gd name="T30" fmla="*/ 9 w 40"/>
              <a:gd name="T31" fmla="*/ 16 h 37"/>
              <a:gd name="T32" fmla="*/ 1 w 40"/>
              <a:gd name="T33" fmla="*/ 12 h 37"/>
              <a:gd name="T34" fmla="*/ 0 w 40"/>
              <a:gd name="T35" fmla="*/ 18 h 37"/>
              <a:gd name="T36" fmla="*/ 2 w 40"/>
              <a:gd name="T37" fmla="*/ 23 h 37"/>
              <a:gd name="T38" fmla="*/ 7 w 40"/>
              <a:gd name="T39" fmla="*/ 19 h 37"/>
              <a:gd name="T40" fmla="*/ 14 w 40"/>
              <a:gd name="T41" fmla="*/ 18 h 37"/>
              <a:gd name="T42" fmla="*/ 9 w 40"/>
              <a:gd name="T43" fmla="*/ 22 h 37"/>
              <a:gd name="T44" fmla="*/ 10 w 40"/>
              <a:gd name="T45" fmla="*/ 25 h 37"/>
              <a:gd name="T46" fmla="*/ 8 w 40"/>
              <a:gd name="T47" fmla="*/ 27 h 37"/>
              <a:gd name="T48" fmla="*/ 10 w 40"/>
              <a:gd name="T49" fmla="*/ 29 h 37"/>
              <a:gd name="T50" fmla="*/ 12 w 40"/>
              <a:gd name="T51" fmla="*/ 27 h 37"/>
              <a:gd name="T52" fmla="*/ 15 w 40"/>
              <a:gd name="T53" fmla="*/ 28 h 37"/>
              <a:gd name="T54" fmla="*/ 19 w 40"/>
              <a:gd name="T55" fmla="*/ 23 h 37"/>
              <a:gd name="T56" fmla="*/ 18 w 40"/>
              <a:gd name="T57" fmla="*/ 30 h 37"/>
              <a:gd name="T58" fmla="*/ 14 w 40"/>
              <a:gd name="T59" fmla="*/ 35 h 37"/>
              <a:gd name="T60" fmla="*/ 19 w 40"/>
              <a:gd name="T61" fmla="*/ 37 h 37"/>
              <a:gd name="T62" fmla="*/ 25 w 40"/>
              <a:gd name="T63" fmla="*/ 36 h 37"/>
              <a:gd name="T64" fmla="*/ 21 w 40"/>
              <a:gd name="T65" fmla="*/ 28 h 37"/>
              <a:gd name="T66" fmla="*/ 21 w 40"/>
              <a:gd name="T67" fmla="*/ 25 h 37"/>
              <a:gd name="T68" fmla="*/ 25 w 40"/>
              <a:gd name="T69" fmla="*/ 24 h 37"/>
              <a:gd name="T70" fmla="*/ 27 w 40"/>
              <a:gd name="T71" fmla="*/ 26 h 37"/>
              <a:gd name="T72" fmla="*/ 31 w 40"/>
              <a:gd name="T73" fmla="*/ 34 h 37"/>
              <a:gd name="T74" fmla="*/ 35 w 40"/>
              <a:gd name="T75" fmla="*/ 30 h 37"/>
              <a:gd name="T76" fmla="*/ 37 w 40"/>
              <a:gd name="T77" fmla="*/ 25 h 37"/>
              <a:gd name="T78" fmla="*/ 31 w 40"/>
              <a:gd name="T79" fmla="*/ 24 h 37"/>
              <a:gd name="T80" fmla="*/ 25 w 40"/>
              <a:gd name="T81" fmla="*/ 21 h 37"/>
              <a:gd name="T82" fmla="*/ 31 w 40"/>
              <a:gd name="T83" fmla="*/ 21 h 37"/>
              <a:gd name="T84" fmla="*/ 33 w 40"/>
              <a:gd name="T85" fmla="*/ 18 h 37"/>
              <a:gd name="T86" fmla="*/ 36 w 40"/>
              <a:gd name="T87" fmla="*/ 1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" h="37">
                <a:moveTo>
                  <a:pt x="34" y="15"/>
                </a:move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5"/>
                  <a:pt x="33" y="15"/>
                  <a:pt x="33" y="15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4"/>
                  <a:pt x="31" y="13"/>
                  <a:pt x="31" y="13"/>
                </a:cubicBezTo>
                <a:cubicBezTo>
                  <a:pt x="28" y="16"/>
                  <a:pt x="28" y="16"/>
                  <a:pt x="28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5"/>
                  <a:pt x="26" y="14"/>
                  <a:pt x="25" y="14"/>
                </a:cubicBezTo>
                <a:cubicBezTo>
                  <a:pt x="27" y="12"/>
                  <a:pt x="27" y="12"/>
                  <a:pt x="27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1"/>
                  <a:pt x="27" y="10"/>
                  <a:pt x="25" y="9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2" y="11"/>
                  <a:pt x="21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7"/>
                  <a:pt x="20" y="6"/>
                  <a:pt x="19" y="5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16" y="6"/>
                  <a:pt x="16" y="6"/>
                  <a:pt x="16" y="6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6"/>
                  <a:pt x="15" y="6"/>
                  <a:pt x="1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8"/>
                  <a:pt x="13" y="8"/>
                  <a:pt x="13" y="8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2"/>
                  <a:pt x="7" y="2"/>
                  <a:pt x="7" y="2"/>
                </a:cubicBezTo>
                <a:cubicBezTo>
                  <a:pt x="5" y="4"/>
                  <a:pt x="5" y="4"/>
                  <a:pt x="5" y="4"/>
                </a:cubicBezTo>
                <a:cubicBezTo>
                  <a:pt x="8" y="7"/>
                  <a:pt x="8" y="7"/>
                  <a:pt x="8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9"/>
                  <a:pt x="3" y="9"/>
                  <a:pt x="3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5"/>
                  <a:pt x="14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9" y="13"/>
                  <a:pt x="9" y="13"/>
                  <a:pt x="9" y="13"/>
                </a:cubicBezTo>
                <a:cubicBezTo>
                  <a:pt x="7" y="15"/>
                  <a:pt x="7" y="15"/>
                  <a:pt x="7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7" y="18"/>
                  <a:pt x="7" y="18"/>
                  <a:pt x="7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7" y="19"/>
                  <a:pt x="7" y="19"/>
                  <a:pt x="7" y="19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9"/>
                  <a:pt x="15" y="20"/>
                  <a:pt x="15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5" y="30"/>
                  <a:pt x="5" y="30"/>
                  <a:pt x="5" y="30"/>
                </a:cubicBezTo>
                <a:cubicBezTo>
                  <a:pt x="7" y="32"/>
                  <a:pt x="7" y="32"/>
                  <a:pt x="7" y="32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8"/>
                  <a:pt x="13" y="28"/>
                  <a:pt x="13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3"/>
                  <a:pt x="18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6" y="28"/>
                  <a:pt x="16" y="28"/>
                  <a:pt x="16" y="28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4" y="35"/>
                  <a:pt x="14" y="35"/>
                  <a:pt x="14" y="35"/>
                </a:cubicBezTo>
                <a:cubicBezTo>
                  <a:pt x="16" y="36"/>
                  <a:pt x="16" y="36"/>
                  <a:pt x="16" y="36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7"/>
                  <a:pt x="19" y="37"/>
                  <a:pt x="19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3"/>
                  <a:pt x="21" y="33"/>
                  <a:pt x="21" y="33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8"/>
                  <a:pt x="21" y="28"/>
                  <a:pt x="21" y="28"/>
                </a:cubicBezTo>
                <a:cubicBezTo>
                  <a:pt x="23" y="30"/>
                  <a:pt x="23" y="30"/>
                  <a:pt x="23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3"/>
                  <a:pt x="23" y="23"/>
                  <a:pt x="24" y="22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7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4"/>
                  <a:pt x="28" y="34"/>
                  <a:pt x="28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32"/>
                  <a:pt x="34" y="32"/>
                  <a:pt x="34" y="32"/>
                </a:cubicBezTo>
                <a:cubicBezTo>
                  <a:pt x="35" y="30"/>
                  <a:pt x="35" y="30"/>
                  <a:pt x="35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1" y="22"/>
                  <a:pt x="31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6" y="19"/>
                  <a:pt x="26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19"/>
                  <a:pt x="33" y="19"/>
                  <a:pt x="33" y="19"/>
                </a:cubicBezTo>
                <a:cubicBezTo>
                  <a:pt x="32" y="18"/>
                  <a:pt x="32" y="18"/>
                  <a:pt x="32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8" y="23"/>
                  <a:pt x="38" y="23"/>
                  <a:pt x="38" y="23"/>
                </a:cubicBezTo>
                <a:cubicBezTo>
                  <a:pt x="40" y="22"/>
                  <a:pt x="40" y="22"/>
                  <a:pt x="40" y="22"/>
                </a:cubicBezTo>
                <a:cubicBezTo>
                  <a:pt x="36" y="18"/>
                  <a:pt x="36" y="18"/>
                  <a:pt x="36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7"/>
                  <a:pt x="36" y="16"/>
                  <a:pt x="34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Freeform: Shape 117"/>
          <p:cNvSpPr>
            <a:spLocks/>
          </p:cNvSpPr>
          <p:nvPr/>
        </p:nvSpPr>
        <p:spPr bwMode="auto">
          <a:xfrm>
            <a:off x="5223740" y="1629813"/>
            <a:ext cx="115189" cy="113963"/>
          </a:xfrm>
          <a:custGeom>
            <a:avLst/>
            <a:gdLst>
              <a:gd name="T0" fmla="*/ 25 w 26"/>
              <a:gd name="T1" fmla="*/ 10 h 26"/>
              <a:gd name="T2" fmla="*/ 20 w 26"/>
              <a:gd name="T3" fmla="*/ 12 h 26"/>
              <a:gd name="T4" fmla="*/ 18 w 26"/>
              <a:gd name="T5" fmla="*/ 12 h 26"/>
              <a:gd name="T6" fmla="*/ 17 w 26"/>
              <a:gd name="T7" fmla="*/ 10 h 26"/>
              <a:gd name="T8" fmla="*/ 18 w 26"/>
              <a:gd name="T9" fmla="*/ 8 h 26"/>
              <a:gd name="T10" fmla="*/ 24 w 26"/>
              <a:gd name="T11" fmla="*/ 6 h 26"/>
              <a:gd name="T12" fmla="*/ 21 w 26"/>
              <a:gd name="T13" fmla="*/ 3 h 26"/>
              <a:gd name="T14" fmla="*/ 18 w 26"/>
              <a:gd name="T15" fmla="*/ 2 h 26"/>
              <a:gd name="T16" fmla="*/ 17 w 26"/>
              <a:gd name="T17" fmla="*/ 6 h 26"/>
              <a:gd name="T18" fmla="*/ 15 w 26"/>
              <a:gd name="T19" fmla="*/ 10 h 26"/>
              <a:gd name="T20" fmla="*/ 15 w 26"/>
              <a:gd name="T21" fmla="*/ 6 h 26"/>
              <a:gd name="T22" fmla="*/ 13 w 26"/>
              <a:gd name="T23" fmla="*/ 5 h 26"/>
              <a:gd name="T24" fmla="*/ 13 w 26"/>
              <a:gd name="T25" fmla="*/ 3 h 26"/>
              <a:gd name="T26" fmla="*/ 12 w 26"/>
              <a:gd name="T27" fmla="*/ 3 h 26"/>
              <a:gd name="T28" fmla="*/ 12 w 26"/>
              <a:gd name="T29" fmla="*/ 5 h 26"/>
              <a:gd name="T30" fmla="*/ 10 w 26"/>
              <a:gd name="T31" fmla="*/ 6 h 26"/>
              <a:gd name="T32" fmla="*/ 10 w 26"/>
              <a:gd name="T33" fmla="*/ 10 h 26"/>
              <a:gd name="T34" fmla="*/ 8 w 26"/>
              <a:gd name="T35" fmla="*/ 6 h 26"/>
              <a:gd name="T36" fmla="*/ 7 w 26"/>
              <a:gd name="T37" fmla="*/ 2 h 26"/>
              <a:gd name="T38" fmla="*/ 4 w 26"/>
              <a:gd name="T39" fmla="*/ 3 h 26"/>
              <a:gd name="T40" fmla="*/ 2 w 26"/>
              <a:gd name="T41" fmla="*/ 6 h 26"/>
              <a:gd name="T42" fmla="*/ 7 w 26"/>
              <a:gd name="T43" fmla="*/ 8 h 26"/>
              <a:gd name="T44" fmla="*/ 8 w 26"/>
              <a:gd name="T45" fmla="*/ 10 h 26"/>
              <a:gd name="T46" fmla="*/ 7 w 26"/>
              <a:gd name="T47" fmla="*/ 12 h 26"/>
              <a:gd name="T48" fmla="*/ 5 w 26"/>
              <a:gd name="T49" fmla="*/ 12 h 26"/>
              <a:gd name="T50" fmla="*/ 0 w 26"/>
              <a:gd name="T51" fmla="*/ 10 h 26"/>
              <a:gd name="T52" fmla="*/ 0 w 26"/>
              <a:gd name="T53" fmla="*/ 14 h 26"/>
              <a:gd name="T54" fmla="*/ 1 w 26"/>
              <a:gd name="T55" fmla="*/ 17 h 26"/>
              <a:gd name="T56" fmla="*/ 4 w 26"/>
              <a:gd name="T57" fmla="*/ 15 h 26"/>
              <a:gd name="T58" fmla="*/ 9 w 26"/>
              <a:gd name="T59" fmla="*/ 14 h 26"/>
              <a:gd name="T60" fmla="*/ 6 w 26"/>
              <a:gd name="T61" fmla="*/ 16 h 26"/>
              <a:gd name="T62" fmla="*/ 6 w 26"/>
              <a:gd name="T63" fmla="*/ 18 h 26"/>
              <a:gd name="T64" fmla="*/ 5 w 26"/>
              <a:gd name="T65" fmla="*/ 20 h 26"/>
              <a:gd name="T66" fmla="*/ 6 w 26"/>
              <a:gd name="T67" fmla="*/ 21 h 26"/>
              <a:gd name="T68" fmla="*/ 7 w 26"/>
              <a:gd name="T69" fmla="*/ 19 h 26"/>
              <a:gd name="T70" fmla="*/ 9 w 26"/>
              <a:gd name="T71" fmla="*/ 20 h 26"/>
              <a:gd name="T72" fmla="*/ 12 w 26"/>
              <a:gd name="T73" fmla="*/ 17 h 26"/>
              <a:gd name="T74" fmla="*/ 11 w 26"/>
              <a:gd name="T75" fmla="*/ 21 h 26"/>
              <a:gd name="T76" fmla="*/ 9 w 26"/>
              <a:gd name="T77" fmla="*/ 25 h 26"/>
              <a:gd name="T78" fmla="*/ 12 w 26"/>
              <a:gd name="T79" fmla="*/ 26 h 26"/>
              <a:gd name="T80" fmla="*/ 16 w 26"/>
              <a:gd name="T81" fmla="*/ 26 h 26"/>
              <a:gd name="T82" fmla="*/ 13 w 26"/>
              <a:gd name="T83" fmla="*/ 20 h 26"/>
              <a:gd name="T84" fmla="*/ 13 w 26"/>
              <a:gd name="T85" fmla="*/ 18 h 26"/>
              <a:gd name="T86" fmla="*/ 16 w 26"/>
              <a:gd name="T87" fmla="*/ 17 h 26"/>
              <a:gd name="T88" fmla="*/ 17 w 26"/>
              <a:gd name="T89" fmla="*/ 19 h 26"/>
              <a:gd name="T90" fmla="*/ 19 w 26"/>
              <a:gd name="T91" fmla="*/ 24 h 26"/>
              <a:gd name="T92" fmla="*/ 22 w 26"/>
              <a:gd name="T93" fmla="*/ 22 h 26"/>
              <a:gd name="T94" fmla="*/ 24 w 26"/>
              <a:gd name="T95" fmla="*/ 18 h 26"/>
              <a:gd name="T96" fmla="*/ 19 w 26"/>
              <a:gd name="T97" fmla="*/ 18 h 26"/>
              <a:gd name="T98" fmla="*/ 16 w 26"/>
              <a:gd name="T99" fmla="*/ 15 h 26"/>
              <a:gd name="T100" fmla="*/ 20 w 26"/>
              <a:gd name="T101" fmla="*/ 16 h 26"/>
              <a:gd name="T102" fmla="*/ 21 w 26"/>
              <a:gd name="T103" fmla="*/ 14 h 26"/>
              <a:gd name="T104" fmla="*/ 23 w 26"/>
              <a:gd name="T105" fmla="*/ 1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6">
                <a:moveTo>
                  <a:pt x="26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8" y="12"/>
                  <a:pt x="18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4" y="6"/>
                  <a:pt x="24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3"/>
                  <a:pt x="21" y="3"/>
                  <a:pt x="21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0"/>
                  <a:pt x="14" y="9"/>
                  <a:pt x="13" y="9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2"/>
                  <a:pt x="9" y="2"/>
                  <a:pt x="9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0" y="10"/>
                </a:cubicBezTo>
                <a:cubicBezTo>
                  <a:pt x="9" y="9"/>
                  <a:pt x="9" y="9"/>
                  <a:pt x="9" y="9"/>
                </a:cubicBezTo>
                <a:cubicBezTo>
                  <a:pt x="9" y="6"/>
                  <a:pt x="9" y="6"/>
                  <a:pt x="9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5"/>
                  <a:pt x="6" y="5"/>
                  <a:pt x="6" y="5"/>
                </a:cubicBezTo>
                <a:cubicBezTo>
                  <a:pt x="4" y="3"/>
                  <a:pt x="4" y="3"/>
                  <a:pt x="4" y="3"/>
                </a:cubicBezTo>
                <a:cubicBezTo>
                  <a:pt x="3" y="4"/>
                  <a:pt x="3" y="4"/>
                  <a:pt x="3" y="4"/>
                </a:cubicBezTo>
                <a:cubicBezTo>
                  <a:pt x="5" y="6"/>
                  <a:pt x="5" y="6"/>
                  <a:pt x="5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8"/>
                  <a:pt x="2" y="8"/>
                  <a:pt x="2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10"/>
                  <a:pt x="6" y="10"/>
                  <a:pt x="6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2"/>
                  <a:pt x="2" y="12"/>
                  <a:pt x="2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4" y="14"/>
                  <a:pt x="4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6"/>
                  <a:pt x="5" y="16"/>
                  <a:pt x="5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4"/>
                  <a:pt x="6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19"/>
                  <a:pt x="7" y="19"/>
                  <a:pt x="7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7"/>
                  <a:pt x="11" y="17"/>
                  <a:pt x="12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0" y="20"/>
                  <a:pt x="10" y="20"/>
                  <a:pt x="10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9" y="25"/>
                  <a:pt x="9" y="25"/>
                  <a:pt x="9" y="25"/>
                </a:cubicBezTo>
                <a:cubicBezTo>
                  <a:pt x="10" y="26"/>
                  <a:pt x="10" y="26"/>
                  <a:pt x="10" y="26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3"/>
                  <a:pt x="13" y="23"/>
                  <a:pt x="13" y="23"/>
                </a:cubicBezTo>
                <a:cubicBezTo>
                  <a:pt x="16" y="26"/>
                  <a:pt x="16" y="26"/>
                  <a:pt x="16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21"/>
                  <a:pt x="14" y="21"/>
                  <a:pt x="14" y="21"/>
                </a:cubicBezTo>
                <a:cubicBezTo>
                  <a:pt x="15" y="20"/>
                  <a:pt x="15" y="20"/>
                  <a:pt x="15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7"/>
                  <a:pt x="14" y="17"/>
                  <a:pt x="15" y="16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0"/>
                  <a:pt x="20" y="20"/>
                  <a:pt x="2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9" y="16"/>
                  <a:pt x="19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4"/>
                  <a:pt x="1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1" y="15"/>
                  <a:pt x="21" y="15"/>
                  <a:pt x="21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6"/>
                  <a:pt x="25" y="16"/>
                </a:cubicBezTo>
                <a:cubicBezTo>
                  <a:pt x="23" y="14"/>
                  <a:pt x="23" y="14"/>
                  <a:pt x="23" y="14"/>
                </a:cubicBezTo>
                <a:cubicBezTo>
                  <a:pt x="26" y="14"/>
                  <a:pt x="26" y="14"/>
                  <a:pt x="26" y="14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Freeform: Shape 118"/>
          <p:cNvSpPr>
            <a:spLocks/>
          </p:cNvSpPr>
          <p:nvPr/>
        </p:nvSpPr>
        <p:spPr bwMode="auto">
          <a:xfrm>
            <a:off x="6658699" y="4138240"/>
            <a:ext cx="278169" cy="136021"/>
          </a:xfrm>
          <a:custGeom>
            <a:avLst/>
            <a:gdLst>
              <a:gd name="T0" fmla="*/ 54 w 63"/>
              <a:gd name="T1" fmla="*/ 22 h 31"/>
              <a:gd name="T2" fmla="*/ 63 w 63"/>
              <a:gd name="T3" fmla="*/ 11 h 31"/>
              <a:gd name="T4" fmla="*/ 54 w 63"/>
              <a:gd name="T5" fmla="*/ 0 h 31"/>
              <a:gd name="T6" fmla="*/ 54 w 63"/>
              <a:gd name="T7" fmla="*/ 5 h 31"/>
              <a:gd name="T8" fmla="*/ 58 w 63"/>
              <a:gd name="T9" fmla="*/ 11 h 31"/>
              <a:gd name="T10" fmla="*/ 54 w 63"/>
              <a:gd name="T11" fmla="*/ 17 h 31"/>
              <a:gd name="T12" fmla="*/ 54 w 63"/>
              <a:gd name="T13" fmla="*/ 22 h 31"/>
              <a:gd name="T14" fmla="*/ 26 w 63"/>
              <a:gd name="T15" fmla="*/ 31 h 31"/>
              <a:gd name="T16" fmla="*/ 47 w 63"/>
              <a:gd name="T17" fmla="*/ 21 h 31"/>
              <a:gd name="T18" fmla="*/ 52 w 63"/>
              <a:gd name="T19" fmla="*/ 22 h 31"/>
              <a:gd name="T20" fmla="*/ 54 w 63"/>
              <a:gd name="T21" fmla="*/ 22 h 31"/>
              <a:gd name="T22" fmla="*/ 54 w 63"/>
              <a:gd name="T23" fmla="*/ 17 h 31"/>
              <a:gd name="T24" fmla="*/ 52 w 63"/>
              <a:gd name="T25" fmla="*/ 17 h 31"/>
              <a:gd name="T26" fmla="*/ 50 w 63"/>
              <a:gd name="T27" fmla="*/ 17 h 31"/>
              <a:gd name="T28" fmla="*/ 53 w 63"/>
              <a:gd name="T29" fmla="*/ 5 h 31"/>
              <a:gd name="T30" fmla="*/ 53 w 63"/>
              <a:gd name="T31" fmla="*/ 5 h 31"/>
              <a:gd name="T32" fmla="*/ 53 w 63"/>
              <a:gd name="T33" fmla="*/ 5 h 31"/>
              <a:gd name="T34" fmla="*/ 54 w 63"/>
              <a:gd name="T35" fmla="*/ 5 h 31"/>
              <a:gd name="T36" fmla="*/ 54 w 63"/>
              <a:gd name="T37" fmla="*/ 0 h 31"/>
              <a:gd name="T38" fmla="*/ 52 w 63"/>
              <a:gd name="T39" fmla="*/ 0 h 31"/>
              <a:gd name="T40" fmla="*/ 52 w 63"/>
              <a:gd name="T41" fmla="*/ 0 h 31"/>
              <a:gd name="T42" fmla="*/ 0 w 63"/>
              <a:gd name="T43" fmla="*/ 0 h 31"/>
              <a:gd name="T44" fmla="*/ 0 w 63"/>
              <a:gd name="T45" fmla="*/ 5 h 31"/>
              <a:gd name="T46" fmla="*/ 26 w 63"/>
              <a:gd name="T4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3" h="31">
                <a:moveTo>
                  <a:pt x="54" y="22"/>
                </a:moveTo>
                <a:cubicBezTo>
                  <a:pt x="59" y="21"/>
                  <a:pt x="63" y="16"/>
                  <a:pt x="63" y="11"/>
                </a:cubicBezTo>
                <a:cubicBezTo>
                  <a:pt x="63" y="5"/>
                  <a:pt x="59" y="1"/>
                  <a:pt x="54" y="0"/>
                </a:cubicBezTo>
                <a:cubicBezTo>
                  <a:pt x="54" y="5"/>
                  <a:pt x="54" y="5"/>
                  <a:pt x="54" y="5"/>
                </a:cubicBezTo>
                <a:cubicBezTo>
                  <a:pt x="56" y="6"/>
                  <a:pt x="58" y="8"/>
                  <a:pt x="58" y="11"/>
                </a:cubicBezTo>
                <a:cubicBezTo>
                  <a:pt x="58" y="14"/>
                  <a:pt x="56" y="16"/>
                  <a:pt x="54" y="17"/>
                </a:cubicBezTo>
                <a:lnTo>
                  <a:pt x="54" y="22"/>
                </a:lnTo>
                <a:close/>
                <a:moveTo>
                  <a:pt x="26" y="31"/>
                </a:moveTo>
                <a:cubicBezTo>
                  <a:pt x="35" y="31"/>
                  <a:pt x="42" y="27"/>
                  <a:pt x="47" y="21"/>
                </a:cubicBezTo>
                <a:cubicBezTo>
                  <a:pt x="49" y="22"/>
                  <a:pt x="50" y="22"/>
                  <a:pt x="52" y="22"/>
                </a:cubicBezTo>
                <a:cubicBezTo>
                  <a:pt x="53" y="22"/>
                  <a:pt x="53" y="22"/>
                  <a:pt x="54" y="22"/>
                </a:cubicBezTo>
                <a:cubicBezTo>
                  <a:pt x="54" y="17"/>
                  <a:pt x="54" y="17"/>
                  <a:pt x="54" y="17"/>
                </a:cubicBezTo>
                <a:cubicBezTo>
                  <a:pt x="53" y="17"/>
                  <a:pt x="53" y="17"/>
                  <a:pt x="52" y="17"/>
                </a:cubicBezTo>
                <a:cubicBezTo>
                  <a:pt x="51" y="17"/>
                  <a:pt x="50" y="17"/>
                  <a:pt x="50" y="17"/>
                </a:cubicBezTo>
                <a:cubicBezTo>
                  <a:pt x="52" y="13"/>
                  <a:pt x="53" y="9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4" y="5"/>
                  <a:pt x="54" y="5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3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3"/>
                  <a:pt x="0" y="5"/>
                </a:cubicBezTo>
                <a:cubicBezTo>
                  <a:pt x="0" y="19"/>
                  <a:pt x="12" y="31"/>
                  <a:pt x="26" y="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Rectangle 119"/>
          <p:cNvSpPr>
            <a:spLocks/>
          </p:cNvSpPr>
          <p:nvPr/>
        </p:nvSpPr>
        <p:spPr bwMode="auto">
          <a:xfrm>
            <a:off x="6658699" y="4287742"/>
            <a:ext cx="251210" cy="22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Freeform: Shape 120"/>
          <p:cNvSpPr>
            <a:spLocks/>
          </p:cNvSpPr>
          <p:nvPr/>
        </p:nvSpPr>
        <p:spPr bwMode="auto">
          <a:xfrm>
            <a:off x="6716293" y="4075744"/>
            <a:ext cx="44115" cy="52693"/>
          </a:xfrm>
          <a:custGeom>
            <a:avLst/>
            <a:gdLst>
              <a:gd name="T0" fmla="*/ 3 w 10"/>
              <a:gd name="T1" fmla="*/ 6 h 12"/>
              <a:gd name="T2" fmla="*/ 5 w 10"/>
              <a:gd name="T3" fmla="*/ 11 h 12"/>
              <a:gd name="T4" fmla="*/ 9 w 10"/>
              <a:gd name="T5" fmla="*/ 2 h 12"/>
              <a:gd name="T6" fmla="*/ 9 w 10"/>
              <a:gd name="T7" fmla="*/ 0 h 12"/>
              <a:gd name="T8" fmla="*/ 3 w 10"/>
              <a:gd name="T9" fmla="*/ 1 h 12"/>
              <a:gd name="T10" fmla="*/ 3 w 10"/>
              <a:gd name="T11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2">
                <a:moveTo>
                  <a:pt x="3" y="6"/>
                </a:moveTo>
                <a:cubicBezTo>
                  <a:pt x="0" y="7"/>
                  <a:pt x="2" y="12"/>
                  <a:pt x="5" y="11"/>
                </a:cubicBezTo>
                <a:cubicBezTo>
                  <a:pt x="9" y="9"/>
                  <a:pt x="10" y="5"/>
                  <a:pt x="9" y="2"/>
                </a:cubicBezTo>
                <a:cubicBezTo>
                  <a:pt x="9" y="1"/>
                  <a:pt x="9" y="1"/>
                  <a:pt x="9" y="0"/>
                </a:cubicBezTo>
                <a:cubicBezTo>
                  <a:pt x="7" y="1"/>
                  <a:pt x="5" y="1"/>
                  <a:pt x="3" y="1"/>
                </a:cubicBezTo>
                <a:cubicBezTo>
                  <a:pt x="4" y="3"/>
                  <a:pt x="5" y="5"/>
                  <a:pt x="3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Freeform: Shape 121"/>
          <p:cNvSpPr>
            <a:spLocks/>
          </p:cNvSpPr>
          <p:nvPr/>
        </p:nvSpPr>
        <p:spPr bwMode="auto">
          <a:xfrm>
            <a:off x="6782466" y="4062265"/>
            <a:ext cx="44115" cy="66172"/>
          </a:xfrm>
          <a:custGeom>
            <a:avLst/>
            <a:gdLst>
              <a:gd name="T0" fmla="*/ 3 w 10"/>
              <a:gd name="T1" fmla="*/ 9 h 15"/>
              <a:gd name="T2" fmla="*/ 5 w 10"/>
              <a:gd name="T3" fmla="*/ 14 h 15"/>
              <a:gd name="T4" fmla="*/ 9 w 10"/>
              <a:gd name="T5" fmla="*/ 5 h 15"/>
              <a:gd name="T6" fmla="*/ 7 w 10"/>
              <a:gd name="T7" fmla="*/ 0 h 15"/>
              <a:gd name="T8" fmla="*/ 2 w 10"/>
              <a:gd name="T9" fmla="*/ 1 h 15"/>
              <a:gd name="T10" fmla="*/ 3 w 10"/>
              <a:gd name="T11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5">
                <a:moveTo>
                  <a:pt x="3" y="9"/>
                </a:moveTo>
                <a:cubicBezTo>
                  <a:pt x="0" y="10"/>
                  <a:pt x="2" y="15"/>
                  <a:pt x="5" y="14"/>
                </a:cubicBezTo>
                <a:cubicBezTo>
                  <a:pt x="9" y="12"/>
                  <a:pt x="10" y="8"/>
                  <a:pt x="9" y="5"/>
                </a:cubicBezTo>
                <a:cubicBezTo>
                  <a:pt x="9" y="3"/>
                  <a:pt x="8" y="2"/>
                  <a:pt x="7" y="0"/>
                </a:cubicBezTo>
                <a:cubicBezTo>
                  <a:pt x="5" y="1"/>
                  <a:pt x="3" y="1"/>
                  <a:pt x="2" y="1"/>
                </a:cubicBezTo>
                <a:cubicBezTo>
                  <a:pt x="3" y="4"/>
                  <a:pt x="5" y="8"/>
                  <a:pt x="3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Freeform: Shape 122"/>
          <p:cNvSpPr>
            <a:spLocks/>
          </p:cNvSpPr>
          <p:nvPr/>
        </p:nvSpPr>
        <p:spPr bwMode="auto">
          <a:xfrm>
            <a:off x="7669664" y="3621115"/>
            <a:ext cx="75976" cy="35537"/>
          </a:xfrm>
          <a:custGeom>
            <a:avLst/>
            <a:gdLst>
              <a:gd name="T0" fmla="*/ 0 w 62"/>
              <a:gd name="T1" fmla="*/ 18 h 29"/>
              <a:gd name="T2" fmla="*/ 22 w 62"/>
              <a:gd name="T3" fmla="*/ 29 h 29"/>
              <a:gd name="T4" fmla="*/ 62 w 62"/>
              <a:gd name="T5" fmla="*/ 29 h 29"/>
              <a:gd name="T6" fmla="*/ 7 w 62"/>
              <a:gd name="T7" fmla="*/ 0 h 29"/>
              <a:gd name="T8" fmla="*/ 0 w 62"/>
              <a:gd name="T9" fmla="*/ 1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29">
                <a:moveTo>
                  <a:pt x="0" y="18"/>
                </a:moveTo>
                <a:lnTo>
                  <a:pt x="22" y="29"/>
                </a:lnTo>
                <a:lnTo>
                  <a:pt x="62" y="29"/>
                </a:lnTo>
                <a:lnTo>
                  <a:pt x="7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Freeform: Shape 123"/>
          <p:cNvSpPr>
            <a:spLocks/>
          </p:cNvSpPr>
          <p:nvPr/>
        </p:nvSpPr>
        <p:spPr bwMode="auto">
          <a:xfrm>
            <a:off x="7669664" y="3660328"/>
            <a:ext cx="186263" cy="93131"/>
          </a:xfrm>
          <a:custGeom>
            <a:avLst/>
            <a:gdLst>
              <a:gd name="T0" fmla="*/ 62 w 152"/>
              <a:gd name="T1" fmla="*/ 76 h 76"/>
              <a:gd name="T2" fmla="*/ 123 w 152"/>
              <a:gd name="T3" fmla="*/ 76 h 76"/>
              <a:gd name="T4" fmla="*/ 123 w 152"/>
              <a:gd name="T5" fmla="*/ 62 h 76"/>
              <a:gd name="T6" fmla="*/ 152 w 152"/>
              <a:gd name="T7" fmla="*/ 62 h 76"/>
              <a:gd name="T8" fmla="*/ 152 w 152"/>
              <a:gd name="T9" fmla="*/ 15 h 76"/>
              <a:gd name="T10" fmla="*/ 123 w 152"/>
              <a:gd name="T11" fmla="*/ 15 h 76"/>
              <a:gd name="T12" fmla="*/ 123 w 152"/>
              <a:gd name="T13" fmla="*/ 0 h 76"/>
              <a:gd name="T14" fmla="*/ 69 w 152"/>
              <a:gd name="T15" fmla="*/ 0 h 76"/>
              <a:gd name="T16" fmla="*/ 62 w 152"/>
              <a:gd name="T17" fmla="*/ 0 h 76"/>
              <a:gd name="T18" fmla="*/ 62 w 152"/>
              <a:gd name="T19" fmla="*/ 29 h 76"/>
              <a:gd name="T20" fmla="*/ 90 w 152"/>
              <a:gd name="T21" fmla="*/ 29 h 76"/>
              <a:gd name="T22" fmla="*/ 90 w 152"/>
              <a:gd name="T23" fmla="*/ 47 h 76"/>
              <a:gd name="T24" fmla="*/ 62 w 152"/>
              <a:gd name="T25" fmla="*/ 47 h 76"/>
              <a:gd name="T26" fmla="*/ 62 w 152"/>
              <a:gd name="T27" fmla="*/ 76 h 76"/>
              <a:gd name="T28" fmla="*/ 0 w 152"/>
              <a:gd name="T29" fmla="*/ 76 h 76"/>
              <a:gd name="T30" fmla="*/ 62 w 152"/>
              <a:gd name="T31" fmla="*/ 76 h 76"/>
              <a:gd name="T32" fmla="*/ 62 w 152"/>
              <a:gd name="T33" fmla="*/ 47 h 76"/>
              <a:gd name="T34" fmla="*/ 29 w 152"/>
              <a:gd name="T35" fmla="*/ 47 h 76"/>
              <a:gd name="T36" fmla="*/ 29 w 152"/>
              <a:gd name="T37" fmla="*/ 29 h 76"/>
              <a:gd name="T38" fmla="*/ 29 w 152"/>
              <a:gd name="T39" fmla="*/ 29 h 76"/>
              <a:gd name="T40" fmla="*/ 62 w 152"/>
              <a:gd name="T41" fmla="*/ 29 h 76"/>
              <a:gd name="T42" fmla="*/ 62 w 152"/>
              <a:gd name="T43" fmla="*/ 0 h 76"/>
              <a:gd name="T44" fmla="*/ 33 w 152"/>
              <a:gd name="T45" fmla="*/ 0 h 76"/>
              <a:gd name="T46" fmla="*/ 0 w 152"/>
              <a:gd name="T47" fmla="*/ 0 h 76"/>
              <a:gd name="T48" fmla="*/ 0 w 152"/>
              <a:gd name="T4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76">
                <a:moveTo>
                  <a:pt x="62" y="76"/>
                </a:moveTo>
                <a:lnTo>
                  <a:pt x="123" y="76"/>
                </a:lnTo>
                <a:lnTo>
                  <a:pt x="123" y="62"/>
                </a:lnTo>
                <a:lnTo>
                  <a:pt x="152" y="62"/>
                </a:lnTo>
                <a:lnTo>
                  <a:pt x="152" y="15"/>
                </a:lnTo>
                <a:lnTo>
                  <a:pt x="123" y="15"/>
                </a:lnTo>
                <a:lnTo>
                  <a:pt x="123" y="0"/>
                </a:lnTo>
                <a:lnTo>
                  <a:pt x="69" y="0"/>
                </a:lnTo>
                <a:lnTo>
                  <a:pt x="62" y="0"/>
                </a:lnTo>
                <a:lnTo>
                  <a:pt x="62" y="29"/>
                </a:lnTo>
                <a:lnTo>
                  <a:pt x="90" y="29"/>
                </a:lnTo>
                <a:lnTo>
                  <a:pt x="90" y="47"/>
                </a:lnTo>
                <a:lnTo>
                  <a:pt x="62" y="47"/>
                </a:lnTo>
                <a:lnTo>
                  <a:pt x="62" y="76"/>
                </a:lnTo>
                <a:close/>
                <a:moveTo>
                  <a:pt x="0" y="76"/>
                </a:moveTo>
                <a:lnTo>
                  <a:pt x="62" y="76"/>
                </a:lnTo>
                <a:lnTo>
                  <a:pt x="62" y="47"/>
                </a:lnTo>
                <a:lnTo>
                  <a:pt x="29" y="47"/>
                </a:lnTo>
                <a:lnTo>
                  <a:pt x="29" y="29"/>
                </a:lnTo>
                <a:lnTo>
                  <a:pt x="29" y="29"/>
                </a:lnTo>
                <a:lnTo>
                  <a:pt x="62" y="29"/>
                </a:lnTo>
                <a:lnTo>
                  <a:pt x="62" y="0"/>
                </a:lnTo>
                <a:lnTo>
                  <a:pt x="33" y="0"/>
                </a:lnTo>
                <a:lnTo>
                  <a:pt x="0" y="0"/>
                </a:lnTo>
                <a:lnTo>
                  <a:pt x="0" y="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Freeform: Shape 124"/>
          <p:cNvSpPr>
            <a:spLocks/>
          </p:cNvSpPr>
          <p:nvPr/>
        </p:nvSpPr>
        <p:spPr bwMode="auto">
          <a:xfrm>
            <a:off x="6958925" y="1192340"/>
            <a:ext cx="115189" cy="118865"/>
          </a:xfrm>
          <a:custGeom>
            <a:avLst/>
            <a:gdLst>
              <a:gd name="T0" fmla="*/ 23 w 26"/>
              <a:gd name="T1" fmla="*/ 19 h 27"/>
              <a:gd name="T2" fmla="*/ 25 w 26"/>
              <a:gd name="T3" fmla="*/ 20 h 27"/>
              <a:gd name="T4" fmla="*/ 22 w 26"/>
              <a:gd name="T5" fmla="*/ 24 h 27"/>
              <a:gd name="T6" fmla="*/ 20 w 26"/>
              <a:gd name="T7" fmla="*/ 22 h 27"/>
              <a:gd name="T8" fmla="*/ 17 w 26"/>
              <a:gd name="T9" fmla="*/ 24 h 27"/>
              <a:gd name="T10" fmla="*/ 17 w 26"/>
              <a:gd name="T11" fmla="*/ 26 h 27"/>
              <a:gd name="T12" fmla="*/ 13 w 26"/>
              <a:gd name="T13" fmla="*/ 27 h 27"/>
              <a:gd name="T14" fmla="*/ 13 w 26"/>
              <a:gd name="T15" fmla="*/ 21 h 27"/>
              <a:gd name="T16" fmla="*/ 19 w 26"/>
              <a:gd name="T17" fmla="*/ 18 h 27"/>
              <a:gd name="T18" fmla="*/ 18 w 26"/>
              <a:gd name="T19" fmla="*/ 8 h 27"/>
              <a:gd name="T20" fmla="*/ 18 w 26"/>
              <a:gd name="T21" fmla="*/ 8 h 27"/>
              <a:gd name="T22" fmla="*/ 15 w 26"/>
              <a:gd name="T23" fmla="*/ 6 h 27"/>
              <a:gd name="T24" fmla="*/ 13 w 26"/>
              <a:gd name="T25" fmla="*/ 6 h 27"/>
              <a:gd name="T26" fmla="*/ 13 w 26"/>
              <a:gd name="T27" fmla="*/ 0 h 27"/>
              <a:gd name="T28" fmla="*/ 14 w 26"/>
              <a:gd name="T29" fmla="*/ 0 h 27"/>
              <a:gd name="T30" fmla="*/ 15 w 26"/>
              <a:gd name="T31" fmla="*/ 2 h 27"/>
              <a:gd name="T32" fmla="*/ 18 w 26"/>
              <a:gd name="T33" fmla="*/ 3 h 27"/>
              <a:gd name="T34" fmla="*/ 20 w 26"/>
              <a:gd name="T35" fmla="*/ 2 h 27"/>
              <a:gd name="T36" fmla="*/ 23 w 26"/>
              <a:gd name="T37" fmla="*/ 5 h 27"/>
              <a:gd name="T38" fmla="*/ 22 w 26"/>
              <a:gd name="T39" fmla="*/ 7 h 27"/>
              <a:gd name="T40" fmla="*/ 24 w 26"/>
              <a:gd name="T41" fmla="*/ 10 h 27"/>
              <a:gd name="T42" fmla="*/ 26 w 26"/>
              <a:gd name="T43" fmla="*/ 10 h 27"/>
              <a:gd name="T44" fmla="*/ 26 w 26"/>
              <a:gd name="T45" fmla="*/ 15 h 27"/>
              <a:gd name="T46" fmla="*/ 24 w 26"/>
              <a:gd name="T47" fmla="*/ 15 h 27"/>
              <a:gd name="T48" fmla="*/ 23 w 26"/>
              <a:gd name="T49" fmla="*/ 19 h 27"/>
              <a:gd name="T50" fmla="*/ 13 w 26"/>
              <a:gd name="T51" fmla="*/ 27 h 27"/>
              <a:gd name="T52" fmla="*/ 12 w 26"/>
              <a:gd name="T53" fmla="*/ 27 h 27"/>
              <a:gd name="T54" fmla="*/ 12 w 26"/>
              <a:gd name="T55" fmla="*/ 25 h 27"/>
              <a:gd name="T56" fmla="*/ 8 w 26"/>
              <a:gd name="T57" fmla="*/ 24 h 27"/>
              <a:gd name="T58" fmla="*/ 7 w 26"/>
              <a:gd name="T59" fmla="*/ 25 h 27"/>
              <a:gd name="T60" fmla="*/ 3 w 26"/>
              <a:gd name="T61" fmla="*/ 22 h 27"/>
              <a:gd name="T62" fmla="*/ 4 w 26"/>
              <a:gd name="T63" fmla="*/ 20 h 27"/>
              <a:gd name="T64" fmla="*/ 2 w 26"/>
              <a:gd name="T65" fmla="*/ 17 h 27"/>
              <a:gd name="T66" fmla="*/ 0 w 26"/>
              <a:gd name="T67" fmla="*/ 17 h 27"/>
              <a:gd name="T68" fmla="*/ 0 w 26"/>
              <a:gd name="T69" fmla="*/ 12 h 27"/>
              <a:gd name="T70" fmla="*/ 2 w 26"/>
              <a:gd name="T71" fmla="*/ 12 h 27"/>
              <a:gd name="T72" fmla="*/ 3 w 26"/>
              <a:gd name="T73" fmla="*/ 8 h 27"/>
              <a:gd name="T74" fmla="*/ 2 w 26"/>
              <a:gd name="T75" fmla="*/ 7 h 27"/>
              <a:gd name="T76" fmla="*/ 5 w 26"/>
              <a:gd name="T77" fmla="*/ 3 h 27"/>
              <a:gd name="T78" fmla="*/ 6 w 26"/>
              <a:gd name="T79" fmla="*/ 4 h 27"/>
              <a:gd name="T80" fmla="*/ 10 w 26"/>
              <a:gd name="T81" fmla="*/ 3 h 27"/>
              <a:gd name="T82" fmla="*/ 10 w 26"/>
              <a:gd name="T83" fmla="*/ 1 h 27"/>
              <a:gd name="T84" fmla="*/ 13 w 26"/>
              <a:gd name="T85" fmla="*/ 0 h 27"/>
              <a:gd name="T86" fmla="*/ 13 w 26"/>
              <a:gd name="T87" fmla="*/ 6 h 27"/>
              <a:gd name="T88" fmla="*/ 7 w 26"/>
              <a:gd name="T89" fmla="*/ 9 h 27"/>
              <a:gd name="T90" fmla="*/ 8 w 26"/>
              <a:gd name="T91" fmla="*/ 19 h 27"/>
              <a:gd name="T92" fmla="*/ 11 w 26"/>
              <a:gd name="T93" fmla="*/ 21 h 27"/>
              <a:gd name="T94" fmla="*/ 13 w 26"/>
              <a:gd name="T95" fmla="*/ 21 h 27"/>
              <a:gd name="T96" fmla="*/ 13 w 26"/>
              <a:gd name="T9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" h="27">
                <a:moveTo>
                  <a:pt x="23" y="19"/>
                </a:moveTo>
                <a:cubicBezTo>
                  <a:pt x="25" y="20"/>
                  <a:pt x="25" y="20"/>
                  <a:pt x="25" y="20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3"/>
                  <a:pt x="18" y="24"/>
                  <a:pt x="17" y="24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1"/>
                  <a:pt x="13" y="21"/>
                  <a:pt x="13" y="21"/>
                </a:cubicBezTo>
                <a:cubicBezTo>
                  <a:pt x="15" y="21"/>
                  <a:pt x="17" y="20"/>
                  <a:pt x="19" y="18"/>
                </a:cubicBezTo>
                <a:cubicBezTo>
                  <a:pt x="22" y="15"/>
                  <a:pt x="21" y="10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7"/>
                  <a:pt x="16" y="7"/>
                  <a:pt x="15" y="6"/>
                </a:cubicBezTo>
                <a:cubicBezTo>
                  <a:pt x="15" y="6"/>
                  <a:pt x="14" y="6"/>
                  <a:pt x="13" y="6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2"/>
                  <a:pt x="17" y="3"/>
                  <a:pt x="18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22" y="7"/>
                  <a:pt x="22" y="7"/>
                  <a:pt x="22" y="7"/>
                </a:cubicBezTo>
                <a:cubicBezTo>
                  <a:pt x="23" y="8"/>
                  <a:pt x="24" y="9"/>
                  <a:pt x="24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8"/>
                  <a:pt x="23" y="19"/>
                </a:cubicBezTo>
                <a:close/>
                <a:moveTo>
                  <a:pt x="13" y="27"/>
                </a:moveTo>
                <a:cubicBezTo>
                  <a:pt x="12" y="27"/>
                  <a:pt x="12" y="27"/>
                  <a:pt x="12" y="27"/>
                </a:cubicBezTo>
                <a:cubicBezTo>
                  <a:pt x="12" y="25"/>
                  <a:pt x="12" y="25"/>
                  <a:pt x="12" y="25"/>
                </a:cubicBezTo>
                <a:cubicBezTo>
                  <a:pt x="10" y="25"/>
                  <a:pt x="9" y="24"/>
                  <a:pt x="8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19"/>
                  <a:pt x="3" y="18"/>
                  <a:pt x="2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9"/>
                  <a:pt x="3" y="8"/>
                </a:cubicBezTo>
                <a:cubicBezTo>
                  <a:pt x="2" y="7"/>
                  <a:pt x="2" y="7"/>
                  <a:pt x="2" y="7"/>
                </a:cubicBezTo>
                <a:cubicBezTo>
                  <a:pt x="5" y="3"/>
                  <a:pt x="5" y="3"/>
                  <a:pt x="5" y="3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8" y="3"/>
                  <a:pt x="10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6"/>
                  <a:pt x="9" y="7"/>
                  <a:pt x="7" y="9"/>
                </a:cubicBezTo>
                <a:cubicBezTo>
                  <a:pt x="5" y="12"/>
                  <a:pt x="5" y="17"/>
                  <a:pt x="8" y="19"/>
                </a:cubicBezTo>
                <a:cubicBezTo>
                  <a:pt x="9" y="20"/>
                  <a:pt x="10" y="20"/>
                  <a:pt x="11" y="21"/>
                </a:cubicBezTo>
                <a:cubicBezTo>
                  <a:pt x="12" y="21"/>
                  <a:pt x="12" y="21"/>
                  <a:pt x="13" y="21"/>
                </a:cubicBezTo>
                <a:lnTo>
                  <a:pt x="13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Freeform: Shape 125"/>
          <p:cNvSpPr>
            <a:spLocks/>
          </p:cNvSpPr>
          <p:nvPr/>
        </p:nvSpPr>
        <p:spPr bwMode="auto">
          <a:xfrm>
            <a:off x="7325323" y="1390858"/>
            <a:ext cx="137246" cy="101709"/>
          </a:xfrm>
          <a:custGeom>
            <a:avLst/>
            <a:gdLst>
              <a:gd name="T0" fmla="*/ 16 w 31"/>
              <a:gd name="T1" fmla="*/ 0 h 23"/>
              <a:gd name="T2" fmla="*/ 0 w 31"/>
              <a:gd name="T3" fmla="*/ 15 h 23"/>
              <a:gd name="T4" fmla="*/ 2 w 31"/>
              <a:gd name="T5" fmla="*/ 23 h 23"/>
              <a:gd name="T6" fmla="*/ 2 w 31"/>
              <a:gd name="T7" fmla="*/ 19 h 23"/>
              <a:gd name="T8" fmla="*/ 3 w 31"/>
              <a:gd name="T9" fmla="*/ 17 h 23"/>
              <a:gd name="T10" fmla="*/ 3 w 31"/>
              <a:gd name="T11" fmla="*/ 15 h 23"/>
              <a:gd name="T12" fmla="*/ 16 w 31"/>
              <a:gd name="T13" fmla="*/ 3 h 23"/>
              <a:gd name="T14" fmla="*/ 28 w 31"/>
              <a:gd name="T15" fmla="*/ 15 h 23"/>
              <a:gd name="T16" fmla="*/ 28 w 31"/>
              <a:gd name="T17" fmla="*/ 17 h 23"/>
              <a:gd name="T18" fmla="*/ 29 w 31"/>
              <a:gd name="T19" fmla="*/ 19 h 23"/>
              <a:gd name="T20" fmla="*/ 29 w 31"/>
              <a:gd name="T21" fmla="*/ 23 h 23"/>
              <a:gd name="T22" fmla="*/ 31 w 31"/>
              <a:gd name="T23" fmla="*/ 15 h 23"/>
              <a:gd name="T24" fmla="*/ 16 w 31"/>
              <a:gd name="T2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" h="23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18"/>
                  <a:pt x="1" y="21"/>
                  <a:pt x="2" y="23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16"/>
                  <a:pt x="3" y="16"/>
                  <a:pt x="3" y="15"/>
                </a:cubicBezTo>
                <a:cubicBezTo>
                  <a:pt x="3" y="8"/>
                  <a:pt x="9" y="3"/>
                  <a:pt x="16" y="3"/>
                </a:cubicBezTo>
                <a:cubicBezTo>
                  <a:pt x="23" y="3"/>
                  <a:pt x="28" y="8"/>
                  <a:pt x="28" y="15"/>
                </a:cubicBezTo>
                <a:cubicBezTo>
                  <a:pt x="28" y="16"/>
                  <a:pt x="28" y="16"/>
                  <a:pt x="28" y="17"/>
                </a:cubicBezTo>
                <a:cubicBezTo>
                  <a:pt x="29" y="17"/>
                  <a:pt x="29" y="18"/>
                  <a:pt x="29" y="19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1"/>
                  <a:pt x="31" y="18"/>
                  <a:pt x="31" y="15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Freeform: Shape 126"/>
          <p:cNvSpPr>
            <a:spLocks/>
          </p:cNvSpPr>
          <p:nvPr/>
        </p:nvSpPr>
        <p:spPr bwMode="auto">
          <a:xfrm>
            <a:off x="7338803" y="1461932"/>
            <a:ext cx="30635" cy="52693"/>
          </a:xfrm>
          <a:custGeom>
            <a:avLst/>
            <a:gdLst>
              <a:gd name="T0" fmla="*/ 0 w 7"/>
              <a:gd name="T1" fmla="*/ 2 h 12"/>
              <a:gd name="T2" fmla="*/ 0 w 7"/>
              <a:gd name="T3" fmla="*/ 3 h 12"/>
              <a:gd name="T4" fmla="*/ 0 w 7"/>
              <a:gd name="T5" fmla="*/ 7 h 12"/>
              <a:gd name="T6" fmla="*/ 0 w 7"/>
              <a:gd name="T7" fmla="*/ 8 h 12"/>
              <a:gd name="T8" fmla="*/ 5 w 7"/>
              <a:gd name="T9" fmla="*/ 12 h 12"/>
              <a:gd name="T10" fmla="*/ 7 w 7"/>
              <a:gd name="T11" fmla="*/ 12 h 12"/>
              <a:gd name="T12" fmla="*/ 7 w 7"/>
              <a:gd name="T13" fmla="*/ 0 h 12"/>
              <a:gd name="T14" fmla="*/ 5 w 7"/>
              <a:gd name="T15" fmla="*/ 0 h 12"/>
              <a:gd name="T16" fmla="*/ 0 w 7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0" y="2"/>
                </a:moveTo>
                <a:cubicBezTo>
                  <a:pt x="0" y="2"/>
                  <a:pt x="0" y="2"/>
                  <a:pt x="0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0"/>
                  <a:pt x="2" y="12"/>
                  <a:pt x="5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1"/>
                  <a:pt x="0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Freeform: Shape 127"/>
          <p:cNvSpPr>
            <a:spLocks/>
          </p:cNvSpPr>
          <p:nvPr/>
        </p:nvSpPr>
        <p:spPr bwMode="auto">
          <a:xfrm>
            <a:off x="7418455" y="1461932"/>
            <a:ext cx="30635" cy="52693"/>
          </a:xfrm>
          <a:custGeom>
            <a:avLst/>
            <a:gdLst>
              <a:gd name="T0" fmla="*/ 7 w 7"/>
              <a:gd name="T1" fmla="*/ 8 h 12"/>
              <a:gd name="T2" fmla="*/ 7 w 7"/>
              <a:gd name="T3" fmla="*/ 7 h 12"/>
              <a:gd name="T4" fmla="*/ 7 w 7"/>
              <a:gd name="T5" fmla="*/ 3 h 12"/>
              <a:gd name="T6" fmla="*/ 7 w 7"/>
              <a:gd name="T7" fmla="*/ 2 h 12"/>
              <a:gd name="T8" fmla="*/ 2 w 7"/>
              <a:gd name="T9" fmla="*/ 0 h 12"/>
              <a:gd name="T10" fmla="*/ 0 w 7"/>
              <a:gd name="T11" fmla="*/ 0 h 12"/>
              <a:gd name="T12" fmla="*/ 0 w 7"/>
              <a:gd name="T13" fmla="*/ 12 h 12"/>
              <a:gd name="T14" fmla="*/ 2 w 7"/>
              <a:gd name="T15" fmla="*/ 12 h 12"/>
              <a:gd name="T16" fmla="*/ 7 w 7"/>
              <a:gd name="T17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7" y="8"/>
                </a:moveTo>
                <a:cubicBezTo>
                  <a:pt x="7" y="7"/>
                  <a:pt x="7" y="7"/>
                  <a:pt x="7" y="7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2"/>
                  <a:pt x="7" y="2"/>
                </a:cubicBezTo>
                <a:cubicBezTo>
                  <a:pt x="7" y="1"/>
                  <a:pt x="5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5" y="12"/>
                  <a:pt x="7" y="10"/>
                  <a:pt x="7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Freeform: Shape 128"/>
          <p:cNvSpPr>
            <a:spLocks/>
          </p:cNvSpPr>
          <p:nvPr/>
        </p:nvSpPr>
        <p:spPr bwMode="auto">
          <a:xfrm>
            <a:off x="7881661" y="3037816"/>
            <a:ext cx="186263" cy="137246"/>
          </a:xfrm>
          <a:custGeom>
            <a:avLst/>
            <a:gdLst>
              <a:gd name="T0" fmla="*/ 28 w 42"/>
              <a:gd name="T1" fmla="*/ 31 h 31"/>
              <a:gd name="T2" fmla="*/ 42 w 42"/>
              <a:gd name="T3" fmla="*/ 31 h 31"/>
              <a:gd name="T4" fmla="*/ 42 w 42"/>
              <a:gd name="T5" fmla="*/ 0 h 31"/>
              <a:gd name="T6" fmla="*/ 28 w 42"/>
              <a:gd name="T7" fmla="*/ 0 h 31"/>
              <a:gd name="T8" fmla="*/ 28 w 42"/>
              <a:gd name="T9" fmla="*/ 13 h 31"/>
              <a:gd name="T10" fmla="*/ 38 w 42"/>
              <a:gd name="T11" fmla="*/ 27 h 31"/>
              <a:gd name="T12" fmla="*/ 28 w 42"/>
              <a:gd name="T13" fmla="*/ 27 h 31"/>
              <a:gd name="T14" fmla="*/ 28 w 42"/>
              <a:gd name="T15" fmla="*/ 31 h 31"/>
              <a:gd name="T16" fmla="*/ 19 w 42"/>
              <a:gd name="T17" fmla="*/ 31 h 31"/>
              <a:gd name="T18" fmla="*/ 28 w 42"/>
              <a:gd name="T19" fmla="*/ 31 h 31"/>
              <a:gd name="T20" fmla="*/ 28 w 42"/>
              <a:gd name="T21" fmla="*/ 27 h 31"/>
              <a:gd name="T22" fmla="*/ 22 w 42"/>
              <a:gd name="T23" fmla="*/ 27 h 31"/>
              <a:gd name="T24" fmla="*/ 21 w 42"/>
              <a:gd name="T25" fmla="*/ 26 h 31"/>
              <a:gd name="T26" fmla="*/ 19 w 42"/>
              <a:gd name="T27" fmla="*/ 23 h 31"/>
              <a:gd name="T28" fmla="*/ 19 w 42"/>
              <a:gd name="T29" fmla="*/ 25 h 31"/>
              <a:gd name="T30" fmla="*/ 20 w 42"/>
              <a:gd name="T31" fmla="*/ 27 h 31"/>
              <a:gd name="T32" fmla="*/ 19 w 42"/>
              <a:gd name="T33" fmla="*/ 27 h 31"/>
              <a:gd name="T34" fmla="*/ 19 w 42"/>
              <a:gd name="T35" fmla="*/ 31 h 31"/>
              <a:gd name="T36" fmla="*/ 28 w 42"/>
              <a:gd name="T37" fmla="*/ 0 h 31"/>
              <a:gd name="T38" fmla="*/ 19 w 42"/>
              <a:gd name="T39" fmla="*/ 0 h 31"/>
              <a:gd name="T40" fmla="*/ 19 w 42"/>
              <a:gd name="T41" fmla="*/ 20 h 31"/>
              <a:gd name="T42" fmla="*/ 26 w 42"/>
              <a:gd name="T43" fmla="*/ 10 h 31"/>
              <a:gd name="T44" fmla="*/ 26 w 42"/>
              <a:gd name="T45" fmla="*/ 10 h 31"/>
              <a:gd name="T46" fmla="*/ 28 w 42"/>
              <a:gd name="T47" fmla="*/ 13 h 31"/>
              <a:gd name="T48" fmla="*/ 28 w 42"/>
              <a:gd name="T49" fmla="*/ 0 h 31"/>
              <a:gd name="T50" fmla="*/ 12 w 42"/>
              <a:gd name="T51" fmla="*/ 31 h 31"/>
              <a:gd name="T52" fmla="*/ 19 w 42"/>
              <a:gd name="T53" fmla="*/ 31 h 31"/>
              <a:gd name="T54" fmla="*/ 19 w 42"/>
              <a:gd name="T55" fmla="*/ 27 h 31"/>
              <a:gd name="T56" fmla="*/ 14 w 42"/>
              <a:gd name="T57" fmla="*/ 27 h 31"/>
              <a:gd name="T58" fmla="*/ 12 w 42"/>
              <a:gd name="T59" fmla="*/ 27 h 31"/>
              <a:gd name="T60" fmla="*/ 12 w 42"/>
              <a:gd name="T61" fmla="*/ 31 h 31"/>
              <a:gd name="T62" fmla="*/ 19 w 42"/>
              <a:gd name="T63" fmla="*/ 0 h 31"/>
              <a:gd name="T64" fmla="*/ 12 w 42"/>
              <a:gd name="T65" fmla="*/ 0 h 31"/>
              <a:gd name="T66" fmla="*/ 12 w 42"/>
              <a:gd name="T67" fmla="*/ 6 h 31"/>
              <a:gd name="T68" fmla="*/ 13 w 42"/>
              <a:gd name="T69" fmla="*/ 8 h 31"/>
              <a:gd name="T70" fmla="*/ 12 w 42"/>
              <a:gd name="T71" fmla="*/ 10 h 31"/>
              <a:gd name="T72" fmla="*/ 12 w 42"/>
              <a:gd name="T73" fmla="*/ 16 h 31"/>
              <a:gd name="T74" fmla="*/ 12 w 42"/>
              <a:gd name="T75" fmla="*/ 16 h 31"/>
              <a:gd name="T76" fmla="*/ 17 w 42"/>
              <a:gd name="T77" fmla="*/ 23 h 31"/>
              <a:gd name="T78" fmla="*/ 19 w 42"/>
              <a:gd name="T79" fmla="*/ 25 h 31"/>
              <a:gd name="T80" fmla="*/ 19 w 42"/>
              <a:gd name="T81" fmla="*/ 23 h 31"/>
              <a:gd name="T82" fmla="*/ 18 w 42"/>
              <a:gd name="T83" fmla="*/ 22 h 31"/>
              <a:gd name="T84" fmla="*/ 19 w 42"/>
              <a:gd name="T85" fmla="*/ 20 h 31"/>
              <a:gd name="T86" fmla="*/ 19 w 42"/>
              <a:gd name="T87" fmla="*/ 0 h 31"/>
              <a:gd name="T88" fmla="*/ 0 w 42"/>
              <a:gd name="T89" fmla="*/ 31 h 31"/>
              <a:gd name="T90" fmla="*/ 12 w 42"/>
              <a:gd name="T91" fmla="*/ 31 h 31"/>
              <a:gd name="T92" fmla="*/ 12 w 42"/>
              <a:gd name="T93" fmla="*/ 27 h 31"/>
              <a:gd name="T94" fmla="*/ 4 w 42"/>
              <a:gd name="T95" fmla="*/ 27 h 31"/>
              <a:gd name="T96" fmla="*/ 4 w 42"/>
              <a:gd name="T97" fmla="*/ 27 h 31"/>
              <a:gd name="T98" fmla="*/ 12 w 42"/>
              <a:gd name="T99" fmla="*/ 16 h 31"/>
              <a:gd name="T100" fmla="*/ 12 w 42"/>
              <a:gd name="T101" fmla="*/ 10 h 31"/>
              <a:gd name="T102" fmla="*/ 10 w 42"/>
              <a:gd name="T103" fmla="*/ 11 h 31"/>
              <a:gd name="T104" fmla="*/ 6 w 42"/>
              <a:gd name="T105" fmla="*/ 8 h 31"/>
              <a:gd name="T106" fmla="*/ 10 w 42"/>
              <a:gd name="T107" fmla="*/ 4 h 31"/>
              <a:gd name="T108" fmla="*/ 10 w 42"/>
              <a:gd name="T109" fmla="*/ 4 h 31"/>
              <a:gd name="T110" fmla="*/ 12 w 42"/>
              <a:gd name="T111" fmla="*/ 6 h 31"/>
              <a:gd name="T112" fmla="*/ 12 w 42"/>
              <a:gd name="T113" fmla="*/ 0 h 31"/>
              <a:gd name="T114" fmla="*/ 0 w 42"/>
              <a:gd name="T115" fmla="*/ 0 h 31"/>
              <a:gd name="T116" fmla="*/ 0 w 42"/>
              <a:gd name="T1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" h="31">
                <a:moveTo>
                  <a:pt x="28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0"/>
                  <a:pt x="42" y="0"/>
                  <a:pt x="4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3"/>
                  <a:pt x="28" y="13"/>
                  <a:pt x="28" y="13"/>
                </a:cubicBezTo>
                <a:cubicBezTo>
                  <a:pt x="38" y="27"/>
                  <a:pt x="38" y="27"/>
                  <a:pt x="38" y="27"/>
                </a:cubicBezTo>
                <a:cubicBezTo>
                  <a:pt x="28" y="27"/>
                  <a:pt x="28" y="27"/>
                  <a:pt x="28" y="27"/>
                </a:cubicBezTo>
                <a:lnTo>
                  <a:pt x="28" y="31"/>
                </a:lnTo>
                <a:close/>
                <a:moveTo>
                  <a:pt x="19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27"/>
                  <a:pt x="28" y="27"/>
                  <a:pt x="28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1" y="26"/>
                  <a:pt x="21" y="26"/>
                  <a:pt x="21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1"/>
                  <a:pt x="19" y="31"/>
                  <a:pt x="19" y="31"/>
                </a:cubicBezTo>
                <a:close/>
                <a:moveTo>
                  <a:pt x="28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20"/>
                  <a:pt x="19" y="20"/>
                  <a:pt x="19" y="2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3"/>
                  <a:pt x="28" y="13"/>
                  <a:pt x="28" y="13"/>
                </a:cubicBezTo>
                <a:lnTo>
                  <a:pt x="28" y="0"/>
                </a:lnTo>
                <a:close/>
                <a:moveTo>
                  <a:pt x="12" y="31"/>
                </a:moveTo>
                <a:cubicBezTo>
                  <a:pt x="19" y="31"/>
                  <a:pt x="19" y="31"/>
                  <a:pt x="19" y="31"/>
                </a:cubicBezTo>
                <a:cubicBezTo>
                  <a:pt x="19" y="27"/>
                  <a:pt x="19" y="27"/>
                  <a:pt x="19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31"/>
                  <a:pt x="12" y="31"/>
                  <a:pt x="12" y="31"/>
                </a:cubicBezTo>
                <a:close/>
                <a:moveTo>
                  <a:pt x="19" y="0"/>
                </a:move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7"/>
                  <a:pt x="13" y="8"/>
                </a:cubicBezTo>
                <a:cubicBezTo>
                  <a:pt x="13" y="8"/>
                  <a:pt x="13" y="9"/>
                  <a:pt x="12" y="10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0"/>
                  <a:pt x="19" y="20"/>
                  <a:pt x="19" y="20"/>
                </a:cubicBezTo>
                <a:lnTo>
                  <a:pt x="19" y="0"/>
                </a:lnTo>
                <a:close/>
                <a:moveTo>
                  <a:pt x="0" y="31"/>
                </a:moveTo>
                <a:cubicBezTo>
                  <a:pt x="12" y="31"/>
                  <a:pt x="12" y="31"/>
                  <a:pt x="12" y="31"/>
                </a:cubicBezTo>
                <a:cubicBezTo>
                  <a:pt x="12" y="27"/>
                  <a:pt x="12" y="27"/>
                  <a:pt x="12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1" y="11"/>
                  <a:pt x="10" y="11"/>
                </a:cubicBezTo>
                <a:cubicBezTo>
                  <a:pt x="8" y="11"/>
                  <a:pt x="6" y="9"/>
                  <a:pt x="6" y="8"/>
                </a:cubicBezTo>
                <a:cubicBezTo>
                  <a:pt x="6" y="6"/>
                  <a:pt x="8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5"/>
                  <a:pt x="12" y="6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Freeform: Shape 129"/>
          <p:cNvSpPr>
            <a:spLocks/>
          </p:cNvSpPr>
          <p:nvPr/>
        </p:nvSpPr>
        <p:spPr bwMode="auto">
          <a:xfrm>
            <a:off x="7661086" y="2048906"/>
            <a:ext cx="93131" cy="115189"/>
          </a:xfrm>
          <a:custGeom>
            <a:avLst/>
            <a:gdLst>
              <a:gd name="T0" fmla="*/ 3 w 21"/>
              <a:gd name="T1" fmla="*/ 23 h 26"/>
              <a:gd name="T2" fmla="*/ 3 w 21"/>
              <a:gd name="T3" fmla="*/ 22 h 26"/>
              <a:gd name="T4" fmla="*/ 3 w 21"/>
              <a:gd name="T5" fmla="*/ 22 h 26"/>
              <a:gd name="T6" fmla="*/ 3 w 21"/>
              <a:gd name="T7" fmla="*/ 6 h 26"/>
              <a:gd name="T8" fmla="*/ 18 w 21"/>
              <a:gd name="T9" fmla="*/ 6 h 26"/>
              <a:gd name="T10" fmla="*/ 18 w 21"/>
              <a:gd name="T11" fmla="*/ 17 h 26"/>
              <a:gd name="T12" fmla="*/ 17 w 21"/>
              <a:gd name="T13" fmla="*/ 17 h 26"/>
              <a:gd name="T14" fmla="*/ 12 w 21"/>
              <a:gd name="T15" fmla="*/ 22 h 26"/>
              <a:gd name="T16" fmla="*/ 17 w 21"/>
              <a:gd name="T17" fmla="*/ 26 h 26"/>
              <a:gd name="T18" fmla="*/ 21 w 21"/>
              <a:gd name="T19" fmla="*/ 22 h 26"/>
              <a:gd name="T20" fmla="*/ 21 w 21"/>
              <a:gd name="T21" fmla="*/ 22 h 26"/>
              <a:gd name="T22" fmla="*/ 21 w 21"/>
              <a:gd name="T23" fmla="*/ 22 h 26"/>
              <a:gd name="T24" fmla="*/ 21 w 21"/>
              <a:gd name="T25" fmla="*/ 6 h 26"/>
              <a:gd name="T26" fmla="*/ 21 w 21"/>
              <a:gd name="T27" fmla="*/ 0 h 26"/>
              <a:gd name="T28" fmla="*/ 18 w 21"/>
              <a:gd name="T29" fmla="*/ 0 h 26"/>
              <a:gd name="T30" fmla="*/ 3 w 21"/>
              <a:gd name="T31" fmla="*/ 0 h 26"/>
              <a:gd name="T32" fmla="*/ 0 w 21"/>
              <a:gd name="T33" fmla="*/ 0 h 26"/>
              <a:gd name="T34" fmla="*/ 0 w 21"/>
              <a:gd name="T35" fmla="*/ 6 h 26"/>
              <a:gd name="T36" fmla="*/ 0 w 21"/>
              <a:gd name="T37" fmla="*/ 17 h 26"/>
              <a:gd name="T38" fmla="*/ 0 w 21"/>
              <a:gd name="T39" fmla="*/ 17 h 26"/>
              <a:gd name="T40" fmla="*/ 3 w 21"/>
              <a:gd name="T41" fmla="*/ 2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" h="26">
                <a:moveTo>
                  <a:pt x="3" y="23"/>
                </a:move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6"/>
                  <a:pt x="3" y="6"/>
                  <a:pt x="3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4" y="17"/>
                  <a:pt x="12" y="19"/>
                  <a:pt x="12" y="22"/>
                </a:cubicBezTo>
                <a:cubicBezTo>
                  <a:pt x="12" y="24"/>
                  <a:pt x="14" y="26"/>
                  <a:pt x="17" y="26"/>
                </a:cubicBezTo>
                <a:cubicBezTo>
                  <a:pt x="19" y="26"/>
                  <a:pt x="21" y="24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19"/>
                  <a:pt x="2" y="21"/>
                  <a:pt x="3" y="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Freeform: Shape 61"/>
          <p:cNvSpPr>
            <a:spLocks/>
          </p:cNvSpPr>
          <p:nvPr/>
        </p:nvSpPr>
        <p:spPr bwMode="auto">
          <a:xfrm>
            <a:off x="5133489" y="1398039"/>
            <a:ext cx="2829064" cy="2829064"/>
          </a:xfrm>
          <a:custGeom>
            <a:avLst/>
            <a:gdLst>
              <a:gd name="T0" fmla="*/ 315 w 630"/>
              <a:gd name="T1" fmla="*/ 19 h 630"/>
              <a:gd name="T2" fmla="*/ 611 w 630"/>
              <a:gd name="T3" fmla="*/ 315 h 630"/>
              <a:gd name="T4" fmla="*/ 315 w 630"/>
              <a:gd name="T5" fmla="*/ 611 h 630"/>
              <a:gd name="T6" fmla="*/ 315 w 630"/>
              <a:gd name="T7" fmla="*/ 630 h 630"/>
              <a:gd name="T8" fmla="*/ 630 w 630"/>
              <a:gd name="T9" fmla="*/ 315 h 630"/>
              <a:gd name="T10" fmla="*/ 315 w 630"/>
              <a:gd name="T11" fmla="*/ 0 h 630"/>
              <a:gd name="T12" fmla="*/ 315 w 630"/>
              <a:gd name="T13" fmla="*/ 19 h 630"/>
              <a:gd name="T14" fmla="*/ 315 w 630"/>
              <a:gd name="T15" fmla="*/ 611 h 630"/>
              <a:gd name="T16" fmla="*/ 19 w 630"/>
              <a:gd name="T17" fmla="*/ 315 h 630"/>
              <a:gd name="T18" fmla="*/ 315 w 630"/>
              <a:gd name="T19" fmla="*/ 19 h 630"/>
              <a:gd name="T20" fmla="*/ 315 w 630"/>
              <a:gd name="T21" fmla="*/ 0 h 630"/>
              <a:gd name="T22" fmla="*/ 0 w 630"/>
              <a:gd name="T23" fmla="*/ 315 h 630"/>
              <a:gd name="T24" fmla="*/ 315 w 630"/>
              <a:gd name="T25" fmla="*/ 630 h 630"/>
              <a:gd name="T26" fmla="*/ 315 w 630"/>
              <a:gd name="T27" fmla="*/ 611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630">
                <a:moveTo>
                  <a:pt x="315" y="19"/>
                </a:moveTo>
                <a:cubicBezTo>
                  <a:pt x="479" y="19"/>
                  <a:pt x="611" y="152"/>
                  <a:pt x="611" y="315"/>
                </a:cubicBezTo>
                <a:cubicBezTo>
                  <a:pt x="611" y="479"/>
                  <a:pt x="479" y="611"/>
                  <a:pt x="315" y="611"/>
                </a:cubicBezTo>
                <a:cubicBezTo>
                  <a:pt x="315" y="630"/>
                  <a:pt x="315" y="630"/>
                  <a:pt x="315" y="630"/>
                </a:cubicBezTo>
                <a:cubicBezTo>
                  <a:pt x="489" y="630"/>
                  <a:pt x="630" y="489"/>
                  <a:pt x="630" y="315"/>
                </a:cubicBezTo>
                <a:cubicBezTo>
                  <a:pt x="630" y="141"/>
                  <a:pt x="489" y="0"/>
                  <a:pt x="315" y="0"/>
                </a:cubicBezTo>
                <a:lnTo>
                  <a:pt x="315" y="19"/>
                </a:lnTo>
                <a:close/>
                <a:moveTo>
                  <a:pt x="315" y="611"/>
                </a:moveTo>
                <a:cubicBezTo>
                  <a:pt x="152" y="611"/>
                  <a:pt x="19" y="479"/>
                  <a:pt x="19" y="315"/>
                </a:cubicBezTo>
                <a:cubicBezTo>
                  <a:pt x="19" y="152"/>
                  <a:pt x="152" y="19"/>
                  <a:pt x="315" y="19"/>
                </a:cubicBezTo>
                <a:cubicBezTo>
                  <a:pt x="315" y="0"/>
                  <a:pt x="315" y="0"/>
                  <a:pt x="315" y="0"/>
                </a:cubicBezTo>
                <a:cubicBezTo>
                  <a:pt x="141" y="0"/>
                  <a:pt x="0" y="141"/>
                  <a:pt x="0" y="315"/>
                </a:cubicBezTo>
                <a:cubicBezTo>
                  <a:pt x="0" y="489"/>
                  <a:pt x="141" y="630"/>
                  <a:pt x="315" y="630"/>
                </a:cubicBezTo>
                <a:lnTo>
                  <a:pt x="315" y="611"/>
                </a:lnTo>
                <a:close/>
              </a:path>
            </a:pathLst>
          </a:cu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Freeform: Shape 62"/>
          <p:cNvSpPr>
            <a:spLocks/>
          </p:cNvSpPr>
          <p:nvPr/>
        </p:nvSpPr>
        <p:spPr bwMode="auto">
          <a:xfrm>
            <a:off x="7279851" y="3813089"/>
            <a:ext cx="1376883" cy="1342086"/>
          </a:xfrm>
          <a:custGeom>
            <a:avLst/>
            <a:gdLst>
              <a:gd name="connsiteX0" fmla="*/ 246478 w 1376883"/>
              <a:gd name="connsiteY0" fmla="*/ 0 h 1342086"/>
              <a:gd name="connsiteX1" fmla="*/ 1376883 w 1376883"/>
              <a:gd name="connsiteY1" fmla="*/ 1342086 h 1342086"/>
              <a:gd name="connsiteX2" fmla="*/ 964218 w 1376883"/>
              <a:gd name="connsiteY2" fmla="*/ 1342086 h 1342086"/>
              <a:gd name="connsiteX3" fmla="*/ 0 w 1376883"/>
              <a:gd name="connsiteY3" fmla="*/ 201522 h 134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883" h="1342086">
                <a:moveTo>
                  <a:pt x="246478" y="0"/>
                </a:moveTo>
                <a:lnTo>
                  <a:pt x="1376883" y="1342086"/>
                </a:lnTo>
                <a:lnTo>
                  <a:pt x="964218" y="1342086"/>
                </a:lnTo>
                <a:lnTo>
                  <a:pt x="0" y="201522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Freeform: Shape 63"/>
          <p:cNvSpPr>
            <a:spLocks/>
          </p:cNvSpPr>
          <p:nvPr/>
        </p:nvSpPr>
        <p:spPr bwMode="auto">
          <a:xfrm>
            <a:off x="7194590" y="3713878"/>
            <a:ext cx="466602" cy="430948"/>
          </a:xfrm>
          <a:custGeom>
            <a:avLst/>
            <a:gdLst>
              <a:gd name="T0" fmla="*/ 79 w 104"/>
              <a:gd name="T1" fmla="*/ 0 h 96"/>
              <a:gd name="T2" fmla="*/ 0 w 104"/>
              <a:gd name="T3" fmla="*/ 65 h 96"/>
              <a:gd name="T4" fmla="*/ 25 w 104"/>
              <a:gd name="T5" fmla="*/ 96 h 96"/>
              <a:gd name="T6" fmla="*/ 104 w 104"/>
              <a:gd name="T7" fmla="*/ 31 h 96"/>
              <a:gd name="T8" fmla="*/ 79 w 104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96">
                <a:moveTo>
                  <a:pt x="79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96"/>
                  <a:pt x="25" y="96"/>
                  <a:pt x="25" y="96"/>
                </a:cubicBezTo>
                <a:cubicBezTo>
                  <a:pt x="63" y="85"/>
                  <a:pt x="89" y="63"/>
                  <a:pt x="104" y="31"/>
                </a:cubicBezTo>
                <a:lnTo>
                  <a:pt x="79" y="0"/>
                </a:lnTo>
                <a:close/>
              </a:path>
            </a:pathLst>
          </a:custGeom>
          <a:solidFill>
            <a:srgbClr val="930B18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Freeform: Shape 64"/>
          <p:cNvSpPr>
            <a:spLocks/>
          </p:cNvSpPr>
          <p:nvPr/>
        </p:nvSpPr>
        <p:spPr bwMode="auto">
          <a:xfrm>
            <a:off x="4860032" y="1376219"/>
            <a:ext cx="3260012" cy="2853867"/>
          </a:xfrm>
          <a:custGeom>
            <a:avLst/>
            <a:gdLst>
              <a:gd name="T0" fmla="*/ 363 w 726"/>
              <a:gd name="T1" fmla="*/ 636 h 636"/>
              <a:gd name="T2" fmla="*/ 516 w 726"/>
              <a:gd name="T3" fmla="*/ 597 h 636"/>
              <a:gd name="T4" fmla="*/ 642 w 726"/>
              <a:gd name="T5" fmla="*/ 166 h 636"/>
              <a:gd name="T6" fmla="*/ 363 w 726"/>
              <a:gd name="T7" fmla="*/ 0 h 636"/>
              <a:gd name="T8" fmla="*/ 363 w 726"/>
              <a:gd name="T9" fmla="*/ 18 h 636"/>
              <a:gd name="T10" fmla="*/ 627 w 726"/>
              <a:gd name="T11" fmla="*/ 174 h 636"/>
              <a:gd name="T12" fmla="*/ 507 w 726"/>
              <a:gd name="T13" fmla="*/ 582 h 636"/>
              <a:gd name="T14" fmla="*/ 363 w 726"/>
              <a:gd name="T15" fmla="*/ 618 h 636"/>
              <a:gd name="T16" fmla="*/ 363 w 726"/>
              <a:gd name="T17" fmla="*/ 636 h 636"/>
              <a:gd name="T18" fmla="*/ 211 w 726"/>
              <a:gd name="T19" fmla="*/ 39 h 636"/>
              <a:gd name="T20" fmla="*/ 84 w 726"/>
              <a:gd name="T21" fmla="*/ 471 h 636"/>
              <a:gd name="T22" fmla="*/ 363 w 726"/>
              <a:gd name="T23" fmla="*/ 636 h 636"/>
              <a:gd name="T24" fmla="*/ 363 w 726"/>
              <a:gd name="T25" fmla="*/ 618 h 636"/>
              <a:gd name="T26" fmla="*/ 100 w 726"/>
              <a:gd name="T27" fmla="*/ 462 h 636"/>
              <a:gd name="T28" fmla="*/ 219 w 726"/>
              <a:gd name="T29" fmla="*/ 55 h 636"/>
              <a:gd name="T30" fmla="*/ 363 w 726"/>
              <a:gd name="T31" fmla="*/ 18 h 636"/>
              <a:gd name="T32" fmla="*/ 363 w 726"/>
              <a:gd name="T33" fmla="*/ 0 h 636"/>
              <a:gd name="T34" fmla="*/ 211 w 726"/>
              <a:gd name="T35" fmla="*/ 39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6" h="636">
                <a:moveTo>
                  <a:pt x="363" y="636"/>
                </a:moveTo>
                <a:cubicBezTo>
                  <a:pt x="415" y="636"/>
                  <a:pt x="467" y="623"/>
                  <a:pt x="516" y="597"/>
                </a:cubicBezTo>
                <a:cubicBezTo>
                  <a:pt x="670" y="513"/>
                  <a:pt x="726" y="320"/>
                  <a:pt x="642" y="166"/>
                </a:cubicBezTo>
                <a:cubicBezTo>
                  <a:pt x="584" y="60"/>
                  <a:pt x="476" y="0"/>
                  <a:pt x="363" y="0"/>
                </a:cubicBezTo>
                <a:cubicBezTo>
                  <a:pt x="363" y="18"/>
                  <a:pt x="363" y="18"/>
                  <a:pt x="363" y="18"/>
                </a:cubicBezTo>
                <a:cubicBezTo>
                  <a:pt x="469" y="18"/>
                  <a:pt x="572" y="74"/>
                  <a:pt x="627" y="174"/>
                </a:cubicBezTo>
                <a:cubicBezTo>
                  <a:pt x="706" y="320"/>
                  <a:pt x="653" y="502"/>
                  <a:pt x="507" y="582"/>
                </a:cubicBezTo>
                <a:cubicBezTo>
                  <a:pt x="462" y="607"/>
                  <a:pt x="412" y="619"/>
                  <a:pt x="363" y="618"/>
                </a:cubicBezTo>
                <a:lnTo>
                  <a:pt x="363" y="636"/>
                </a:lnTo>
                <a:close/>
                <a:moveTo>
                  <a:pt x="211" y="39"/>
                </a:moveTo>
                <a:cubicBezTo>
                  <a:pt x="57" y="124"/>
                  <a:pt x="0" y="317"/>
                  <a:pt x="84" y="471"/>
                </a:cubicBezTo>
                <a:cubicBezTo>
                  <a:pt x="142" y="576"/>
                  <a:pt x="251" y="636"/>
                  <a:pt x="363" y="636"/>
                </a:cubicBezTo>
                <a:cubicBezTo>
                  <a:pt x="363" y="618"/>
                  <a:pt x="363" y="618"/>
                  <a:pt x="363" y="618"/>
                </a:cubicBezTo>
                <a:cubicBezTo>
                  <a:pt x="257" y="618"/>
                  <a:pt x="154" y="562"/>
                  <a:pt x="100" y="462"/>
                </a:cubicBezTo>
                <a:cubicBezTo>
                  <a:pt x="20" y="317"/>
                  <a:pt x="74" y="134"/>
                  <a:pt x="219" y="55"/>
                </a:cubicBezTo>
                <a:cubicBezTo>
                  <a:pt x="265" y="30"/>
                  <a:pt x="315" y="18"/>
                  <a:pt x="363" y="18"/>
                </a:cubicBezTo>
                <a:cubicBezTo>
                  <a:pt x="363" y="0"/>
                  <a:pt x="363" y="0"/>
                  <a:pt x="363" y="0"/>
                </a:cubicBezTo>
                <a:cubicBezTo>
                  <a:pt x="312" y="0"/>
                  <a:pt x="259" y="13"/>
                  <a:pt x="211" y="39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TextBox 22"/>
          <p:cNvSpPr txBox="1"/>
          <p:nvPr/>
        </p:nvSpPr>
        <p:spPr>
          <a:xfrm>
            <a:off x="5968642" y="2475708"/>
            <a:ext cx="1057275" cy="577081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/>
            <a:r>
              <a:rPr lang="zh-CN" altLang="en-US" sz="4400" b="1" dirty="0">
                <a:solidFill>
                  <a:srgbClr val="930B18"/>
                </a:solidFill>
              </a:rPr>
              <a:t>目录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5968642" y="2998960"/>
            <a:ext cx="1057275" cy="230833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/>
            <a:r>
              <a:rPr lang="en-US" altLang="zh-CN" sz="1400" b="1">
                <a:solidFill>
                  <a:schemeClr val="tx2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8" name="Diamond 284"/>
          <p:cNvSpPr/>
          <p:nvPr/>
        </p:nvSpPr>
        <p:spPr>
          <a:xfrm>
            <a:off x="865854" y="3479286"/>
            <a:ext cx="468262" cy="468262"/>
          </a:xfrm>
          <a:prstGeom prst="diamon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26" name="TextBox 302"/>
          <p:cNvSpPr txBox="1"/>
          <p:nvPr/>
        </p:nvSpPr>
        <p:spPr>
          <a:xfrm>
            <a:off x="1220577" y="3502205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D0B1A"/>
                </a:solidFill>
              </a:rPr>
              <a:t>同题讨论</a:t>
            </a:r>
          </a:p>
        </p:txBody>
      </p:sp>
      <p:sp>
        <p:nvSpPr>
          <p:cNvPr id="27" name="TextBox 303"/>
          <p:cNvSpPr txBox="1">
            <a:spLocks/>
          </p:cNvSpPr>
          <p:nvPr/>
        </p:nvSpPr>
        <p:spPr>
          <a:xfrm>
            <a:off x="1220577" y="3684353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0" name="Diamond 286"/>
          <p:cNvSpPr/>
          <p:nvPr/>
        </p:nvSpPr>
        <p:spPr>
          <a:xfrm>
            <a:off x="869933" y="2820354"/>
            <a:ext cx="468262" cy="468262"/>
          </a:xfrm>
          <a:prstGeom prst="diamond">
            <a:avLst/>
          </a:prstGeom>
          <a:solidFill>
            <a:srgbClr val="930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4" name="TextBox 300"/>
          <p:cNvSpPr txBox="1"/>
          <p:nvPr/>
        </p:nvSpPr>
        <p:spPr>
          <a:xfrm>
            <a:off x="1220577" y="2843273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30B18"/>
                </a:solidFill>
              </a:rPr>
              <a:t>研究结果</a:t>
            </a:r>
          </a:p>
        </p:txBody>
      </p:sp>
      <p:sp>
        <p:nvSpPr>
          <p:cNvPr id="25" name="TextBox 301"/>
          <p:cNvSpPr txBox="1">
            <a:spLocks/>
          </p:cNvSpPr>
          <p:nvPr/>
        </p:nvSpPr>
        <p:spPr>
          <a:xfrm>
            <a:off x="1220577" y="3025421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2" name="Diamond 288"/>
          <p:cNvSpPr/>
          <p:nvPr/>
        </p:nvSpPr>
        <p:spPr>
          <a:xfrm>
            <a:off x="869933" y="2161422"/>
            <a:ext cx="468262" cy="468262"/>
          </a:xfrm>
          <a:prstGeom prst="diamon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2" name="TextBox 298"/>
          <p:cNvSpPr txBox="1"/>
          <p:nvPr/>
        </p:nvSpPr>
        <p:spPr>
          <a:xfrm>
            <a:off x="1220577" y="2184341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D0B1A"/>
                </a:solidFill>
              </a:rPr>
              <a:t>研究方法</a:t>
            </a:r>
          </a:p>
        </p:txBody>
      </p:sp>
      <p:sp>
        <p:nvSpPr>
          <p:cNvPr id="23" name="TextBox 299"/>
          <p:cNvSpPr txBox="1">
            <a:spLocks/>
          </p:cNvSpPr>
          <p:nvPr/>
        </p:nvSpPr>
        <p:spPr>
          <a:xfrm>
            <a:off x="1220577" y="2366489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4" name="Diamond 290"/>
          <p:cNvSpPr/>
          <p:nvPr/>
        </p:nvSpPr>
        <p:spPr>
          <a:xfrm>
            <a:off x="869933" y="1502490"/>
            <a:ext cx="468262" cy="468262"/>
          </a:xfrm>
          <a:prstGeom prst="diamond">
            <a:avLst/>
          </a:prstGeom>
          <a:solidFill>
            <a:srgbClr val="930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0" name="TextBox 296"/>
          <p:cNvSpPr txBox="1"/>
          <p:nvPr/>
        </p:nvSpPr>
        <p:spPr>
          <a:xfrm>
            <a:off x="1220577" y="1525409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30B18"/>
                </a:solidFill>
              </a:rPr>
              <a:t>研究背景</a:t>
            </a:r>
          </a:p>
        </p:txBody>
      </p:sp>
      <p:sp>
        <p:nvSpPr>
          <p:cNvPr id="21" name="TextBox 297"/>
          <p:cNvSpPr txBox="1">
            <a:spLocks/>
          </p:cNvSpPr>
          <p:nvPr/>
        </p:nvSpPr>
        <p:spPr>
          <a:xfrm>
            <a:off x="1220577" y="1707557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6" name="Diamond 292"/>
          <p:cNvSpPr/>
          <p:nvPr/>
        </p:nvSpPr>
        <p:spPr>
          <a:xfrm>
            <a:off x="869935" y="843558"/>
            <a:ext cx="468262" cy="468262"/>
          </a:xfrm>
          <a:prstGeom prst="diamond">
            <a:avLst/>
          </a:pr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8" name="TextBox 294"/>
          <p:cNvSpPr txBox="1"/>
          <p:nvPr/>
        </p:nvSpPr>
        <p:spPr>
          <a:xfrm>
            <a:off x="1220577" y="866477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D0B1A"/>
                </a:solidFill>
              </a:rPr>
              <a:t>论文绪论</a:t>
            </a:r>
          </a:p>
        </p:txBody>
      </p:sp>
      <p:sp>
        <p:nvSpPr>
          <p:cNvPr id="19" name="TextBox 295"/>
          <p:cNvSpPr txBox="1">
            <a:spLocks/>
          </p:cNvSpPr>
          <p:nvPr/>
        </p:nvSpPr>
        <p:spPr>
          <a:xfrm>
            <a:off x="1220577" y="1048625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257" name="Diamond 284"/>
          <p:cNvSpPr/>
          <p:nvPr/>
        </p:nvSpPr>
        <p:spPr>
          <a:xfrm>
            <a:off x="865854" y="4113327"/>
            <a:ext cx="468262" cy="468262"/>
          </a:xfrm>
          <a:prstGeom prst="diamond">
            <a:avLst/>
          </a:prstGeom>
          <a:solidFill>
            <a:srgbClr val="930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259" name="TextBox 302"/>
          <p:cNvSpPr txBox="1"/>
          <p:nvPr/>
        </p:nvSpPr>
        <p:spPr>
          <a:xfrm>
            <a:off x="1220577" y="4136246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930B18"/>
                </a:solidFill>
              </a:rPr>
              <a:t>论文总结</a:t>
            </a:r>
          </a:p>
        </p:txBody>
      </p:sp>
      <p:sp>
        <p:nvSpPr>
          <p:cNvPr id="260" name="TextBox 303"/>
          <p:cNvSpPr txBox="1">
            <a:spLocks/>
          </p:cNvSpPr>
          <p:nvPr/>
        </p:nvSpPr>
        <p:spPr>
          <a:xfrm>
            <a:off x="1220577" y="4318394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60168" y="2504241"/>
            <a:ext cx="1024678" cy="715581"/>
            <a:chOff x="3460168" y="2504241"/>
            <a:chExt cx="1024678" cy="715581"/>
          </a:xfrm>
        </p:grpSpPr>
        <p:sp>
          <p:nvSpPr>
            <p:cNvPr id="7" name="矩形 6"/>
            <p:cNvSpPr/>
            <p:nvPr/>
          </p:nvSpPr>
          <p:spPr>
            <a:xfrm>
              <a:off x="3460168" y="2735074"/>
              <a:ext cx="1024678" cy="484748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168" y="2504241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400" b="1" dirty="0">
                  <a:solidFill/>
                </a:rPr>
                <a:t>标题文本预设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44008" y="1294914"/>
            <a:ext cx="1024678" cy="700772"/>
            <a:chOff x="4644008" y="1294914"/>
            <a:chExt cx="1024678" cy="700772"/>
          </a:xfrm>
        </p:grpSpPr>
        <p:sp>
          <p:nvSpPr>
            <p:cNvPr id="8" name="矩形 7"/>
            <p:cNvSpPr/>
            <p:nvPr/>
          </p:nvSpPr>
          <p:spPr>
            <a:xfrm>
              <a:off x="4644008" y="1510938"/>
              <a:ext cx="1024678" cy="484748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644008" y="1294914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solidFill/>
                </a:rPr>
                <a:t>标题文本预设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99450" y="3726566"/>
            <a:ext cx="1024678" cy="717392"/>
            <a:chOff x="4699450" y="3726566"/>
            <a:chExt cx="1024678" cy="717392"/>
          </a:xfrm>
        </p:grpSpPr>
        <p:sp>
          <p:nvSpPr>
            <p:cNvPr id="9" name="矩形 8"/>
            <p:cNvSpPr/>
            <p:nvPr/>
          </p:nvSpPr>
          <p:spPr>
            <a:xfrm>
              <a:off x="4699450" y="3971136"/>
              <a:ext cx="1024678" cy="472822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699450" y="3726566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solidFill/>
                </a:rPr>
                <a:t>标题文本预设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60168" y="1047564"/>
            <a:ext cx="1130786" cy="1162050"/>
            <a:chOff x="3460168" y="1047564"/>
            <a:chExt cx="1130786" cy="1162050"/>
          </a:xfrm>
        </p:grpSpPr>
        <p:sp>
          <p:nvSpPr>
            <p:cNvPr id="6" name="椭圆 5"/>
            <p:cNvSpPr/>
            <p:nvPr/>
          </p:nvSpPr>
          <p:spPr>
            <a:xfrm>
              <a:off x="3460168" y="1047564"/>
              <a:ext cx="1130786" cy="1162050"/>
            </a:xfrm>
            <a:prstGeom prst="ellipse">
              <a:avLst/>
            </a:prstGeom>
            <a:solidFill>
              <a:srgbClr val="8E0A1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椭圆 12"/>
            <p:cNvSpPr/>
            <p:nvPr/>
          </p:nvSpPr>
          <p:spPr>
            <a:xfrm>
              <a:off x="3582657" y="1185685"/>
              <a:ext cx="885809" cy="88580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90954" y="2224507"/>
            <a:ext cx="1130786" cy="1162050"/>
            <a:chOff x="4590954" y="2224507"/>
            <a:chExt cx="1130786" cy="1162050"/>
          </a:xfrm>
        </p:grpSpPr>
        <p:sp>
          <p:nvSpPr>
            <p:cNvPr id="5" name="椭圆 4"/>
            <p:cNvSpPr/>
            <p:nvPr/>
          </p:nvSpPr>
          <p:spPr>
            <a:xfrm>
              <a:off x="4590954" y="2224507"/>
              <a:ext cx="1130786" cy="1162050"/>
            </a:xfrm>
            <a:prstGeom prst="ellipse">
              <a:avLst/>
            </a:prstGeom>
            <a:solidFill>
              <a:srgbClr val="6B081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/>
            <p:cNvSpPr/>
            <p:nvPr/>
          </p:nvSpPr>
          <p:spPr>
            <a:xfrm>
              <a:off x="4713442" y="2362628"/>
              <a:ext cx="885809" cy="885809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61523" y="3398119"/>
            <a:ext cx="1130786" cy="1162050"/>
            <a:chOff x="3461523" y="3398119"/>
            <a:chExt cx="1130786" cy="1162050"/>
          </a:xfrm>
        </p:grpSpPr>
        <p:sp>
          <p:nvSpPr>
            <p:cNvPr id="4" name="椭圆 3"/>
            <p:cNvSpPr/>
            <p:nvPr/>
          </p:nvSpPr>
          <p:spPr>
            <a:xfrm>
              <a:off x="3461523" y="3398119"/>
              <a:ext cx="1130786" cy="1162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椭圆 14"/>
            <p:cNvSpPr/>
            <p:nvPr/>
          </p:nvSpPr>
          <p:spPr>
            <a:xfrm>
              <a:off x="3582657" y="3536240"/>
              <a:ext cx="885809" cy="885809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20F3FEA-20A6-77FB-D3F0-8CDCD3417B33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40" name="Picture 39" descr="118-苏州大学-log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27" name="任意多边形 7">
              <a:extLst>
                <a:ext uri="{FF2B5EF4-FFF2-40B4-BE49-F238E27FC236}">
                  <a16:creationId xmlns:a16="http://schemas.microsoft.com/office/drawing/2014/main" id="{6C14A240-4FBC-E285-F16A-6BCCA0F1423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任意多边形 8">
              <a:extLst>
                <a:ext uri="{FF2B5EF4-FFF2-40B4-BE49-F238E27FC236}">
                  <a16:creationId xmlns:a16="http://schemas.microsoft.com/office/drawing/2014/main" id="{433DA4A6-3157-41A3-4727-FFDB01EFEB8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378E6A5B-EE29-DB56-DC79-93D010B8E46A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0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>
            <a:off x="0" y="0"/>
            <a:ext cx="3370125" cy="2382729"/>
          </a:xfrm>
          <a:custGeom>
            <a:avLst/>
            <a:gdLst>
              <a:gd name="connsiteX0" fmla="*/ 0 w 4493500"/>
              <a:gd name="connsiteY0" fmla="*/ 0 h 3176972"/>
              <a:gd name="connsiteX1" fmla="*/ 4493500 w 4493500"/>
              <a:gd name="connsiteY1" fmla="*/ 0 h 3176972"/>
              <a:gd name="connsiteX2" fmla="*/ 2406198 w 4493500"/>
              <a:gd name="connsiteY2" fmla="*/ 3176972 h 3176972"/>
              <a:gd name="connsiteX3" fmla="*/ 0 w 4493500"/>
              <a:gd name="connsiteY3" fmla="*/ 3176972 h 317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00" h="3176972">
                <a:moveTo>
                  <a:pt x="0" y="0"/>
                </a:moveTo>
                <a:lnTo>
                  <a:pt x="4493500" y="0"/>
                </a:lnTo>
                <a:lnTo>
                  <a:pt x="2406198" y="3176972"/>
                </a:lnTo>
                <a:lnTo>
                  <a:pt x="0" y="3176972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3047" r="-304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平行四边形 4"/>
          <p:cNvSpPr/>
          <p:nvPr/>
        </p:nvSpPr>
        <p:spPr bwMode="auto">
          <a:xfrm>
            <a:off x="1925948" y="0"/>
            <a:ext cx="5292105" cy="2382729"/>
          </a:xfrm>
          <a:prstGeom prst="parallelogram">
            <a:avLst>
              <a:gd name="adj" fmla="val 65701"/>
            </a:avLst>
          </a:prstGeom>
          <a:blipFill dpi="0" rotWithShape="1">
            <a:blip r:embed="rId4"/>
            <a:srcRect/>
            <a:stretch>
              <a:fillRect t="-24265" b="-2426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任意多边形: 形状 5"/>
          <p:cNvSpPr/>
          <p:nvPr/>
        </p:nvSpPr>
        <p:spPr bwMode="auto">
          <a:xfrm>
            <a:off x="5773875" y="0"/>
            <a:ext cx="3370125" cy="2382729"/>
          </a:xfrm>
          <a:custGeom>
            <a:avLst/>
            <a:gdLst>
              <a:gd name="connsiteX0" fmla="*/ 2087302 w 4493500"/>
              <a:gd name="connsiteY0" fmla="*/ 0 h 3176972"/>
              <a:gd name="connsiteX1" fmla="*/ 4493500 w 4493500"/>
              <a:gd name="connsiteY1" fmla="*/ 0 h 3176972"/>
              <a:gd name="connsiteX2" fmla="*/ 4493500 w 4493500"/>
              <a:gd name="connsiteY2" fmla="*/ 3176972 h 3176972"/>
              <a:gd name="connsiteX3" fmla="*/ 0 w 4493500"/>
              <a:gd name="connsiteY3" fmla="*/ 3176972 h 317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00" h="3176972">
                <a:moveTo>
                  <a:pt x="2087302" y="0"/>
                </a:moveTo>
                <a:lnTo>
                  <a:pt x="4493500" y="0"/>
                </a:lnTo>
                <a:lnTo>
                  <a:pt x="4493500" y="3176972"/>
                </a:lnTo>
                <a:lnTo>
                  <a:pt x="0" y="3176972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6561" r="-656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文本框 12"/>
          <p:cNvSpPr txBox="1"/>
          <p:nvPr/>
        </p:nvSpPr>
        <p:spPr>
          <a:xfrm>
            <a:off x="181096" y="3273828"/>
            <a:ext cx="8781809" cy="276999"/>
          </a:xfrm>
          <a:prstGeom prst="rect">
            <a:avLst/>
          </a:prstGeom>
          <a:noFill/>
        </p:spPr>
        <p:txBody>
          <a:bodyPr wrap="square" anchor="b" anchorCtr="1"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A70C1B"/>
                </a:solidFill>
              </a:rPr>
              <a:t>此部分内容作为文字排版占位显示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181096" y="3550827"/>
            <a:ext cx="8781809" cy="485608"/>
          </a:xfrm>
          <a:prstGeom prst="rect">
            <a:avLst/>
          </a:prstGeom>
          <a:noFill/>
        </p:spPr>
        <p:txBody>
          <a:bodyPr wrap="square" anchor="t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/>
              </a:rPr>
              <a:t>此部分内容作为文字排版占位显示（建议使用主题字体）。如需更改请在（设置形状格式）菜单下（文本选项）中调整。</a:t>
            </a:r>
            <a:br>
              <a:rPr lang="zh-CN" altLang="en-US" sz="1050" dirty="0"/>
            </a:br>
            <a:r>
              <a:rPr lang="zh-CN" altLang="en-US" sz="1050" dirty="0"/>
              <a:t>此部分内容作为文字排版占位显示（建议使用主题字体）。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D37FB-3039-50BD-3F38-1A12EF124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03505"/>
            <a:ext cx="2867824" cy="15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E953A89-B1BE-D53F-CC3F-0CEAC900AC20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924EA8A7-BBE1-DC94-579F-0D2DD6657209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05EC6C0A-89CB-2FB1-CED6-D49CC3F6BB93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6F1B0395-3397-346C-B645-B13EF5F77E83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论文总结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11B9E130-2C66-4596-7990-E3DBC0B0ABB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CF4EFE-F0F9-CE40-C856-EC19D9E9D225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1B4E9B03-7566-1632-D024-FD1525A4B02C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064266" y="1329612"/>
            <a:ext cx="1890210" cy="2548116"/>
            <a:chOff x="1064266" y="1329612"/>
            <a:chExt cx="1890210" cy="2548116"/>
          </a:xfrm>
        </p:grpSpPr>
        <p:sp>
          <p:nvSpPr>
            <p:cNvPr id="8" name="Oval 4"/>
            <p:cNvSpPr/>
            <p:nvPr/>
          </p:nvSpPr>
          <p:spPr>
            <a:xfrm>
              <a:off x="1402313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5"/>
            <p:cNvSpPr/>
            <p:nvPr/>
          </p:nvSpPr>
          <p:spPr>
            <a:xfrm>
              <a:off x="1130850" y="1329612"/>
              <a:ext cx="1759260" cy="1759260"/>
            </a:xfrm>
            <a:prstGeom prst="ellipse">
              <a:avLst/>
            </a:prstGeom>
            <a:noFill/>
            <a:ln w="50800">
              <a:solidFill>
                <a:srgbClr val="8E0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6"/>
            <p:cNvSpPr/>
            <p:nvPr/>
          </p:nvSpPr>
          <p:spPr>
            <a:xfrm>
              <a:off x="2467009" y="1441531"/>
              <a:ext cx="309563" cy="309563"/>
            </a:xfrm>
            <a:prstGeom prst="ellipse">
              <a:avLst/>
            </a:prstGeom>
            <a:solidFill>
              <a:srgbClr val="8E0A17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: Rounded Corners 8"/>
            <p:cNvSpPr/>
            <p:nvPr/>
          </p:nvSpPr>
          <p:spPr>
            <a:xfrm>
              <a:off x="1438641" y="2880048"/>
              <a:ext cx="1141460" cy="355307"/>
            </a:xfrm>
            <a:prstGeom prst="roundRect">
              <a:avLst/>
            </a:prstGeom>
            <a:solidFill>
              <a:srgbClr val="8E0A17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2" name="Oval 1"/>
            <p:cNvSpPr/>
            <p:nvPr/>
          </p:nvSpPr>
          <p:spPr>
            <a:xfrm>
              <a:off x="1417524" y="1617702"/>
              <a:ext cx="1189055" cy="1176698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TextBox 23"/>
            <p:cNvSpPr txBox="1"/>
            <p:nvPr/>
          </p:nvSpPr>
          <p:spPr>
            <a:xfrm>
              <a:off x="1064266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 dirty="0">
                  <a:solidFill>
                    <a:srgbClr val="8E0A17"/>
                  </a:solidFill>
                </a:rPr>
                <a:t>标题文本预设</a:t>
              </a:r>
            </a:p>
          </p:txBody>
        </p:sp>
        <p:sp>
          <p:nvSpPr>
            <p:cNvPr id="20" name="TextBox 24"/>
            <p:cNvSpPr txBox="1"/>
            <p:nvPr/>
          </p:nvSpPr>
          <p:spPr>
            <a:xfrm>
              <a:off x="1064266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26895" y="1329612"/>
            <a:ext cx="1890210" cy="2548116"/>
            <a:chOff x="3626895" y="1329612"/>
            <a:chExt cx="1890210" cy="2548116"/>
          </a:xfrm>
        </p:grpSpPr>
        <p:sp>
          <p:nvSpPr>
            <p:cNvPr id="13" name="Oval 10"/>
            <p:cNvSpPr/>
            <p:nvPr/>
          </p:nvSpPr>
          <p:spPr>
            <a:xfrm>
              <a:off x="3973492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1"/>
            <p:cNvSpPr/>
            <p:nvPr/>
          </p:nvSpPr>
          <p:spPr>
            <a:xfrm>
              <a:off x="3702030" y="1329612"/>
              <a:ext cx="1759260" cy="1759260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2"/>
            <p:cNvSpPr/>
            <p:nvPr/>
          </p:nvSpPr>
          <p:spPr>
            <a:xfrm>
              <a:off x="5038188" y="1441531"/>
              <a:ext cx="309563" cy="30956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Rectangle: Rounded Corners 14"/>
            <p:cNvSpPr/>
            <p:nvPr/>
          </p:nvSpPr>
          <p:spPr>
            <a:xfrm>
              <a:off x="4009821" y="2880048"/>
              <a:ext cx="1141460" cy="355307"/>
            </a:xfrm>
            <a:prstGeom prst="roundRect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7" name="Oval 2"/>
            <p:cNvSpPr/>
            <p:nvPr/>
          </p:nvSpPr>
          <p:spPr>
            <a:xfrm>
              <a:off x="3991924" y="1617702"/>
              <a:ext cx="1189055" cy="1176698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TextBox 35"/>
            <p:cNvSpPr txBox="1"/>
            <p:nvPr/>
          </p:nvSpPr>
          <p:spPr>
            <a:xfrm>
              <a:off x="3626895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2" name="TextBox 36"/>
            <p:cNvSpPr txBox="1"/>
            <p:nvPr/>
          </p:nvSpPr>
          <p:spPr>
            <a:xfrm>
              <a:off x="3626895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04407" y="1329612"/>
            <a:ext cx="1890210" cy="2548116"/>
            <a:chOff x="6204407" y="1329612"/>
            <a:chExt cx="1890210" cy="2548116"/>
          </a:xfrm>
        </p:grpSpPr>
        <p:sp>
          <p:nvSpPr>
            <p:cNvPr id="4" name="Oval 16"/>
            <p:cNvSpPr/>
            <p:nvPr/>
          </p:nvSpPr>
          <p:spPr>
            <a:xfrm>
              <a:off x="6542454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Oval 17"/>
            <p:cNvSpPr/>
            <p:nvPr/>
          </p:nvSpPr>
          <p:spPr>
            <a:xfrm>
              <a:off x="6270991" y="1329612"/>
              <a:ext cx="1759260" cy="1759260"/>
            </a:xfrm>
            <a:prstGeom prst="ellipse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18"/>
            <p:cNvSpPr/>
            <p:nvPr/>
          </p:nvSpPr>
          <p:spPr>
            <a:xfrm>
              <a:off x="7607150" y="1441531"/>
              <a:ext cx="309563" cy="309563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: Rounded Corners 20"/>
            <p:cNvSpPr/>
            <p:nvPr/>
          </p:nvSpPr>
          <p:spPr>
            <a:xfrm>
              <a:off x="6578782" y="2880048"/>
              <a:ext cx="1141460" cy="355307"/>
            </a:xfrm>
            <a:prstGeom prst="roundRect">
              <a:avLst/>
            </a:prstGeom>
            <a:solidFill>
              <a:schemeClr val="accent3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8" name="Oval 3"/>
            <p:cNvSpPr/>
            <p:nvPr/>
          </p:nvSpPr>
          <p:spPr>
            <a:xfrm>
              <a:off x="6557665" y="1617702"/>
              <a:ext cx="1189055" cy="1176698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TextBox 38"/>
            <p:cNvSpPr txBox="1"/>
            <p:nvPr/>
          </p:nvSpPr>
          <p:spPr>
            <a:xfrm>
              <a:off x="6204407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4" name="TextBox 39"/>
            <p:cNvSpPr txBox="1"/>
            <p:nvPr/>
          </p:nvSpPr>
          <p:spPr>
            <a:xfrm>
              <a:off x="6204407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390533-FD57-B349-0144-DB299B72BD5C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33" name="Picture 32" descr="118-苏州大学-log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30" name="任意多边形 7">
              <a:extLst>
                <a:ext uri="{FF2B5EF4-FFF2-40B4-BE49-F238E27FC236}">
                  <a16:creationId xmlns:a16="http://schemas.microsoft.com/office/drawing/2014/main" id="{54DD7FE2-F50F-E43E-11AA-EB24AF0F384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任意多边形 8">
              <a:extLst>
                <a:ext uri="{FF2B5EF4-FFF2-40B4-BE49-F238E27FC236}">
                  <a16:creationId xmlns:a16="http://schemas.microsoft.com/office/drawing/2014/main" id="{73BADEFE-7A0E-8819-57B0-70EC87057F5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6C2D82A2-55C5-848A-DAA8-3DE9DF3F95D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/>
          <p:nvPr/>
        </p:nvSpPr>
        <p:spPr>
          <a:xfrm>
            <a:off x="1575080" y="918115"/>
            <a:ext cx="3111146" cy="3268371"/>
          </a:xfrm>
          <a:custGeom>
            <a:avLst/>
            <a:gdLst>
              <a:gd name="connsiteX0" fmla="*/ 0 w 3111146"/>
              <a:gd name="connsiteY0" fmla="*/ 0 h 3268371"/>
              <a:gd name="connsiteX1" fmla="*/ 3111146 w 3111146"/>
              <a:gd name="connsiteY1" fmla="*/ 0 h 3268371"/>
              <a:gd name="connsiteX2" fmla="*/ 3111146 w 3111146"/>
              <a:gd name="connsiteY2" fmla="*/ 675124 h 3268371"/>
              <a:gd name="connsiteX3" fmla="*/ 3027296 w 3111146"/>
              <a:gd name="connsiteY3" fmla="*/ 670890 h 3268371"/>
              <a:gd name="connsiteX4" fmla="*/ 1968317 w 3111146"/>
              <a:gd name="connsiteY4" fmla="*/ 1729869 h 3268371"/>
              <a:gd name="connsiteX5" fmla="*/ 3027296 w 3111146"/>
              <a:gd name="connsiteY5" fmla="*/ 2788848 h 3268371"/>
              <a:gd name="connsiteX6" fmla="*/ 3111146 w 3111146"/>
              <a:gd name="connsiteY6" fmla="*/ 2784614 h 3268371"/>
              <a:gd name="connsiteX7" fmla="*/ 3111146 w 3111146"/>
              <a:gd name="connsiteY7" fmla="*/ 3268371 h 3268371"/>
              <a:gd name="connsiteX8" fmla="*/ 0 w 3111146"/>
              <a:gd name="connsiteY8" fmla="*/ 3268371 h 326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146" h="3268371">
                <a:moveTo>
                  <a:pt x="0" y="0"/>
                </a:moveTo>
                <a:lnTo>
                  <a:pt x="3111146" y="0"/>
                </a:lnTo>
                <a:lnTo>
                  <a:pt x="3111146" y="675124"/>
                </a:lnTo>
                <a:lnTo>
                  <a:pt x="3027296" y="670890"/>
                </a:lnTo>
                <a:cubicBezTo>
                  <a:pt x="2442438" y="670890"/>
                  <a:pt x="1968317" y="1145011"/>
                  <a:pt x="1968317" y="1729869"/>
                </a:cubicBezTo>
                <a:cubicBezTo>
                  <a:pt x="1968317" y="2314727"/>
                  <a:pt x="2442438" y="2788848"/>
                  <a:pt x="3027296" y="2788848"/>
                </a:cubicBezTo>
                <a:lnTo>
                  <a:pt x="3111146" y="2784614"/>
                </a:lnTo>
                <a:lnTo>
                  <a:pt x="3111146" y="3268371"/>
                </a:lnTo>
                <a:lnTo>
                  <a:pt x="0" y="3268371"/>
                </a:lnTo>
                <a:close/>
              </a:path>
            </a:pathLst>
          </a:custGeom>
          <a:solidFill>
            <a:srgbClr val="8E0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>
              <a:solidFill>
                <a:srgbClr val="497193"/>
              </a:solidFill>
            </a:endParaRPr>
          </a:p>
        </p:txBody>
      </p:sp>
      <p:pic>
        <p:nvPicPr>
          <p:cNvPr id="33" name="Picture 32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965" y="1862615"/>
            <a:ext cx="1562990" cy="1562989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1788794" y="1440877"/>
            <a:ext cx="1943100" cy="392415"/>
          </a:xfrm>
          <a:prstGeom prst="rect">
            <a:avLst/>
          </a:prstGeom>
          <a:noFill/>
        </p:spPr>
        <p:txBody>
          <a:bodyPr wrap="none" anchor="ctr" anchorCtr="0">
            <a:normAutofit fontScale="85000" lnSpcReduction="200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820892" y="1458600"/>
            <a:ext cx="2347608" cy="2226300"/>
            <a:chOff x="7985117" y="1548524"/>
            <a:chExt cx="3130144" cy="2968399"/>
          </a:xfrm>
        </p:grpSpPr>
        <p:grpSp>
          <p:nvGrpSpPr>
            <p:cNvPr id="8" name="组合 7"/>
            <p:cNvGrpSpPr/>
            <p:nvPr/>
          </p:nvGrpSpPr>
          <p:grpSpPr>
            <a:xfrm>
              <a:off x="7985117" y="1548524"/>
              <a:ext cx="3130144" cy="782232"/>
              <a:chOff x="1363763" y="1630469"/>
              <a:chExt cx="3130144" cy="78223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363763" y="1653267"/>
                <a:ext cx="489858" cy="489858"/>
                <a:chOff x="1363763" y="1653267"/>
                <a:chExt cx="489858" cy="489858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1363763" y="1653267"/>
                  <a:ext cx="489858" cy="489858"/>
                </a:xfrm>
                <a:prstGeom prst="ellipse">
                  <a:avLst/>
                </a:prstGeom>
                <a:solidFill>
                  <a:srgbClr val="A70C1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任意多边形 24"/>
                <p:cNvSpPr>
                  <a:spLocks/>
                </p:cNvSpPr>
                <p:nvPr/>
              </p:nvSpPr>
              <p:spPr bwMode="auto">
                <a:xfrm>
                  <a:off x="1518705" y="1804342"/>
                  <a:ext cx="179973" cy="179973"/>
                </a:xfrm>
                <a:custGeom>
                  <a:avLst/>
                  <a:gdLst>
                    <a:gd name="connsiteX0" fmla="*/ 221853 w 338138"/>
                    <a:gd name="connsiteY0" fmla="*/ 169862 h 338138"/>
                    <a:gd name="connsiteX1" fmla="*/ 243284 w 338138"/>
                    <a:gd name="connsiteY1" fmla="*/ 169862 h 338138"/>
                    <a:gd name="connsiteX2" fmla="*/ 254000 w 338138"/>
                    <a:gd name="connsiteY2" fmla="*/ 180379 h 338138"/>
                    <a:gd name="connsiteX3" fmla="*/ 254000 w 338138"/>
                    <a:gd name="connsiteY3" fmla="*/ 243483 h 338138"/>
                    <a:gd name="connsiteX4" fmla="*/ 243284 w 338138"/>
                    <a:gd name="connsiteY4" fmla="*/ 254000 h 338138"/>
                    <a:gd name="connsiteX5" fmla="*/ 221853 w 338138"/>
                    <a:gd name="connsiteY5" fmla="*/ 254000 h 338138"/>
                    <a:gd name="connsiteX6" fmla="*/ 211137 w 338138"/>
                    <a:gd name="connsiteY6" fmla="*/ 243483 h 338138"/>
                    <a:gd name="connsiteX7" fmla="*/ 211137 w 338138"/>
                    <a:gd name="connsiteY7" fmla="*/ 180379 h 338138"/>
                    <a:gd name="connsiteX8" fmla="*/ 221853 w 338138"/>
                    <a:gd name="connsiteY8" fmla="*/ 169862 h 338138"/>
                    <a:gd name="connsiteX9" fmla="*/ 94853 w 338138"/>
                    <a:gd name="connsiteY9" fmla="*/ 127000 h 338138"/>
                    <a:gd name="connsiteX10" fmla="*/ 116284 w 338138"/>
                    <a:gd name="connsiteY10" fmla="*/ 127000 h 338138"/>
                    <a:gd name="connsiteX11" fmla="*/ 127000 w 338138"/>
                    <a:gd name="connsiteY11" fmla="*/ 137583 h 338138"/>
                    <a:gd name="connsiteX12" fmla="*/ 127000 w 338138"/>
                    <a:gd name="connsiteY12" fmla="*/ 243417 h 338138"/>
                    <a:gd name="connsiteX13" fmla="*/ 116284 w 338138"/>
                    <a:gd name="connsiteY13" fmla="*/ 254000 h 338138"/>
                    <a:gd name="connsiteX14" fmla="*/ 94853 w 338138"/>
                    <a:gd name="connsiteY14" fmla="*/ 254000 h 338138"/>
                    <a:gd name="connsiteX15" fmla="*/ 84137 w 338138"/>
                    <a:gd name="connsiteY15" fmla="*/ 243417 h 338138"/>
                    <a:gd name="connsiteX16" fmla="*/ 84137 w 338138"/>
                    <a:gd name="connsiteY16" fmla="*/ 137583 h 338138"/>
                    <a:gd name="connsiteX17" fmla="*/ 94853 w 338138"/>
                    <a:gd name="connsiteY17" fmla="*/ 127000 h 338138"/>
                    <a:gd name="connsiteX18" fmla="*/ 285353 w 338138"/>
                    <a:gd name="connsiteY18" fmla="*/ 85725 h 338138"/>
                    <a:gd name="connsiteX19" fmla="*/ 306784 w 338138"/>
                    <a:gd name="connsiteY19" fmla="*/ 85725 h 338138"/>
                    <a:gd name="connsiteX20" fmla="*/ 317500 w 338138"/>
                    <a:gd name="connsiteY20" fmla="*/ 96242 h 338138"/>
                    <a:gd name="connsiteX21" fmla="*/ 317500 w 338138"/>
                    <a:gd name="connsiteY21" fmla="*/ 243483 h 338138"/>
                    <a:gd name="connsiteX22" fmla="*/ 306784 w 338138"/>
                    <a:gd name="connsiteY22" fmla="*/ 254000 h 338138"/>
                    <a:gd name="connsiteX23" fmla="*/ 285353 w 338138"/>
                    <a:gd name="connsiteY23" fmla="*/ 254000 h 338138"/>
                    <a:gd name="connsiteX24" fmla="*/ 274637 w 338138"/>
                    <a:gd name="connsiteY24" fmla="*/ 243483 h 338138"/>
                    <a:gd name="connsiteX25" fmla="*/ 274637 w 338138"/>
                    <a:gd name="connsiteY25" fmla="*/ 96242 h 338138"/>
                    <a:gd name="connsiteX26" fmla="*/ 285353 w 338138"/>
                    <a:gd name="connsiteY26" fmla="*/ 85725 h 338138"/>
                    <a:gd name="connsiteX27" fmla="*/ 158353 w 338138"/>
                    <a:gd name="connsiteY27" fmla="*/ 42862 h 338138"/>
                    <a:gd name="connsiteX28" fmla="*/ 179784 w 338138"/>
                    <a:gd name="connsiteY28" fmla="*/ 42862 h 338138"/>
                    <a:gd name="connsiteX29" fmla="*/ 190500 w 338138"/>
                    <a:gd name="connsiteY29" fmla="*/ 53419 h 338138"/>
                    <a:gd name="connsiteX30" fmla="*/ 190500 w 338138"/>
                    <a:gd name="connsiteY30" fmla="*/ 243443 h 338138"/>
                    <a:gd name="connsiteX31" fmla="*/ 179784 w 338138"/>
                    <a:gd name="connsiteY31" fmla="*/ 254000 h 338138"/>
                    <a:gd name="connsiteX32" fmla="*/ 158353 w 338138"/>
                    <a:gd name="connsiteY32" fmla="*/ 254000 h 338138"/>
                    <a:gd name="connsiteX33" fmla="*/ 147637 w 338138"/>
                    <a:gd name="connsiteY33" fmla="*/ 243443 h 338138"/>
                    <a:gd name="connsiteX34" fmla="*/ 147637 w 338138"/>
                    <a:gd name="connsiteY34" fmla="*/ 53419 h 338138"/>
                    <a:gd name="connsiteX35" fmla="*/ 158353 w 338138"/>
                    <a:gd name="connsiteY35" fmla="*/ 42862 h 338138"/>
                    <a:gd name="connsiteX36" fmla="*/ 0 w 338138"/>
                    <a:gd name="connsiteY36" fmla="*/ 0 h 338138"/>
                    <a:gd name="connsiteX37" fmla="*/ 42267 w 338138"/>
                    <a:gd name="connsiteY37" fmla="*/ 0 h 338138"/>
                    <a:gd name="connsiteX38" fmla="*/ 42267 w 338138"/>
                    <a:gd name="connsiteY38" fmla="*/ 295871 h 338138"/>
                    <a:gd name="connsiteX39" fmla="*/ 338138 w 338138"/>
                    <a:gd name="connsiteY39" fmla="*/ 295871 h 338138"/>
                    <a:gd name="connsiteX40" fmla="*/ 338138 w 338138"/>
                    <a:gd name="connsiteY40" fmla="*/ 338138 h 338138"/>
                    <a:gd name="connsiteX41" fmla="*/ 21133 w 338138"/>
                    <a:gd name="connsiteY41" fmla="*/ 338138 h 338138"/>
                    <a:gd name="connsiteX42" fmla="*/ 0 w 338138"/>
                    <a:gd name="connsiteY42" fmla="*/ 317005 h 338138"/>
                    <a:gd name="connsiteX43" fmla="*/ 0 w 338138"/>
                    <a:gd name="connsiteY43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38138" h="338138">
                      <a:moveTo>
                        <a:pt x="221853" y="169862"/>
                      </a:moveTo>
                      <a:cubicBezTo>
                        <a:pt x="221853" y="169862"/>
                        <a:pt x="221853" y="169862"/>
                        <a:pt x="243284" y="169862"/>
                      </a:cubicBezTo>
                      <a:cubicBezTo>
                        <a:pt x="248642" y="169862"/>
                        <a:pt x="254000" y="175121"/>
                        <a:pt x="254000" y="180379"/>
                      </a:cubicBezTo>
                      <a:cubicBezTo>
                        <a:pt x="254000" y="180379"/>
                        <a:pt x="254000" y="180379"/>
                        <a:pt x="254000" y="243483"/>
                      </a:cubicBezTo>
                      <a:cubicBezTo>
                        <a:pt x="254000" y="248742"/>
                        <a:pt x="248642" y="254000"/>
                        <a:pt x="243284" y="254000"/>
                      </a:cubicBezTo>
                      <a:cubicBezTo>
                        <a:pt x="243284" y="254000"/>
                        <a:pt x="243284" y="254000"/>
                        <a:pt x="221853" y="254000"/>
                      </a:cubicBezTo>
                      <a:cubicBezTo>
                        <a:pt x="216495" y="254000"/>
                        <a:pt x="211137" y="248742"/>
                        <a:pt x="211137" y="243483"/>
                      </a:cubicBezTo>
                      <a:cubicBezTo>
                        <a:pt x="211137" y="243483"/>
                        <a:pt x="211137" y="243483"/>
                        <a:pt x="211137" y="180379"/>
                      </a:cubicBezTo>
                      <a:cubicBezTo>
                        <a:pt x="211137" y="175121"/>
                        <a:pt x="216495" y="169862"/>
                        <a:pt x="221853" y="169862"/>
                      </a:cubicBezTo>
                      <a:close/>
                      <a:moveTo>
                        <a:pt x="94853" y="127000"/>
                      </a:moveTo>
                      <a:cubicBezTo>
                        <a:pt x="94853" y="127000"/>
                        <a:pt x="94853" y="127000"/>
                        <a:pt x="116284" y="127000"/>
                      </a:cubicBezTo>
                      <a:cubicBezTo>
                        <a:pt x="121642" y="127000"/>
                        <a:pt x="127000" y="132292"/>
                        <a:pt x="127000" y="137583"/>
                      </a:cubicBezTo>
                      <a:cubicBezTo>
                        <a:pt x="127000" y="137583"/>
                        <a:pt x="127000" y="137583"/>
                        <a:pt x="127000" y="243417"/>
                      </a:cubicBezTo>
                      <a:cubicBezTo>
                        <a:pt x="127000" y="248708"/>
                        <a:pt x="121642" y="254000"/>
                        <a:pt x="116284" y="254000"/>
                      </a:cubicBezTo>
                      <a:cubicBezTo>
                        <a:pt x="116284" y="254000"/>
                        <a:pt x="116284" y="254000"/>
                        <a:pt x="94853" y="254000"/>
                      </a:cubicBezTo>
                      <a:cubicBezTo>
                        <a:pt x="89495" y="254000"/>
                        <a:pt x="84137" y="248708"/>
                        <a:pt x="84137" y="243417"/>
                      </a:cubicBezTo>
                      <a:cubicBezTo>
                        <a:pt x="84137" y="243417"/>
                        <a:pt x="84137" y="243417"/>
                        <a:pt x="84137" y="137583"/>
                      </a:cubicBezTo>
                      <a:cubicBezTo>
                        <a:pt x="84137" y="132292"/>
                        <a:pt x="89495" y="127000"/>
                        <a:pt x="94853" y="127000"/>
                      </a:cubicBezTo>
                      <a:close/>
                      <a:moveTo>
                        <a:pt x="285353" y="85725"/>
                      </a:moveTo>
                      <a:cubicBezTo>
                        <a:pt x="285353" y="85725"/>
                        <a:pt x="285353" y="85725"/>
                        <a:pt x="306784" y="85725"/>
                      </a:cubicBezTo>
                      <a:cubicBezTo>
                        <a:pt x="312142" y="85725"/>
                        <a:pt x="317500" y="90984"/>
                        <a:pt x="317500" y="96242"/>
                      </a:cubicBezTo>
                      <a:cubicBezTo>
                        <a:pt x="317500" y="96242"/>
                        <a:pt x="317500" y="96242"/>
                        <a:pt x="317500" y="243483"/>
                      </a:cubicBezTo>
                      <a:cubicBezTo>
                        <a:pt x="317500" y="248742"/>
                        <a:pt x="312142" y="254000"/>
                        <a:pt x="306784" y="254000"/>
                      </a:cubicBezTo>
                      <a:cubicBezTo>
                        <a:pt x="306784" y="254000"/>
                        <a:pt x="306784" y="254000"/>
                        <a:pt x="285353" y="254000"/>
                      </a:cubicBezTo>
                      <a:cubicBezTo>
                        <a:pt x="279995" y="254000"/>
                        <a:pt x="274637" y="248742"/>
                        <a:pt x="274637" y="243483"/>
                      </a:cubicBezTo>
                      <a:cubicBezTo>
                        <a:pt x="274637" y="243483"/>
                        <a:pt x="274637" y="243483"/>
                        <a:pt x="274637" y="96242"/>
                      </a:cubicBezTo>
                      <a:cubicBezTo>
                        <a:pt x="274637" y="90984"/>
                        <a:pt x="279995" y="85725"/>
                        <a:pt x="285353" y="85725"/>
                      </a:cubicBezTo>
                      <a:close/>
                      <a:moveTo>
                        <a:pt x="158353" y="42862"/>
                      </a:moveTo>
                      <a:cubicBezTo>
                        <a:pt x="158353" y="42862"/>
                        <a:pt x="158353" y="42862"/>
                        <a:pt x="179784" y="42862"/>
                      </a:cubicBezTo>
                      <a:cubicBezTo>
                        <a:pt x="185142" y="42862"/>
                        <a:pt x="190500" y="48140"/>
                        <a:pt x="190500" y="53419"/>
                      </a:cubicBezTo>
                      <a:cubicBezTo>
                        <a:pt x="190500" y="53419"/>
                        <a:pt x="190500" y="53419"/>
                        <a:pt x="190500" y="243443"/>
                      </a:cubicBezTo>
                      <a:cubicBezTo>
                        <a:pt x="190500" y="248722"/>
                        <a:pt x="185142" y="254000"/>
                        <a:pt x="179784" y="254000"/>
                      </a:cubicBezTo>
                      <a:cubicBezTo>
                        <a:pt x="179784" y="254000"/>
                        <a:pt x="179784" y="254000"/>
                        <a:pt x="158353" y="254000"/>
                      </a:cubicBezTo>
                      <a:cubicBezTo>
                        <a:pt x="152995" y="254000"/>
                        <a:pt x="147637" y="248722"/>
                        <a:pt x="147637" y="243443"/>
                      </a:cubicBezTo>
                      <a:cubicBezTo>
                        <a:pt x="147637" y="243443"/>
                        <a:pt x="147637" y="243443"/>
                        <a:pt x="147637" y="53419"/>
                      </a:cubicBezTo>
                      <a:cubicBezTo>
                        <a:pt x="147637" y="48140"/>
                        <a:pt x="152995" y="42862"/>
                        <a:pt x="158353" y="42862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42267" y="0"/>
                      </a:cubicBezTo>
                      <a:cubicBezTo>
                        <a:pt x="42267" y="0"/>
                        <a:pt x="42267" y="0"/>
                        <a:pt x="42267" y="295871"/>
                      </a:cubicBezTo>
                      <a:lnTo>
                        <a:pt x="338138" y="295871"/>
                      </a:lnTo>
                      <a:cubicBezTo>
                        <a:pt x="338138" y="295871"/>
                        <a:pt x="338138" y="295871"/>
                        <a:pt x="338138" y="338138"/>
                      </a:cubicBezTo>
                      <a:cubicBezTo>
                        <a:pt x="338138" y="338138"/>
                        <a:pt x="338138" y="338138"/>
                        <a:pt x="21133" y="338138"/>
                      </a:cubicBezTo>
                      <a:cubicBezTo>
                        <a:pt x="9246" y="338138"/>
                        <a:pt x="0" y="328892"/>
                        <a:pt x="0" y="317005"/>
                      </a:cubicBezTo>
                      <a:cubicBezTo>
                        <a:pt x="0" y="317005"/>
                        <a:pt x="0" y="31700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906687" y="1630469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 dirty="0">
                    <a:solidFill>
                      <a:srgbClr val="9D0B1A"/>
                    </a:solidFill>
                  </a:rPr>
                  <a:t>标题文本预设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906687" y="1876690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985117" y="2614886"/>
              <a:ext cx="3130144" cy="808954"/>
              <a:chOff x="1363763" y="3392284"/>
              <a:chExt cx="3130144" cy="808954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任意多边形 30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985117" y="3707969"/>
              <a:ext cx="3130144" cy="808954"/>
              <a:chOff x="1363763" y="3392284"/>
              <a:chExt cx="3130144" cy="80895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任意多边形 36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2E1CD7-3E93-CF89-4DDC-B219BDD0947E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34" name="Picture 33" descr="118-苏州大学-logo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30" name="任意多边形 7">
              <a:extLst>
                <a:ext uri="{FF2B5EF4-FFF2-40B4-BE49-F238E27FC236}">
                  <a16:creationId xmlns:a16="http://schemas.microsoft.com/office/drawing/2014/main" id="{312A5FE4-E811-4E08-0298-AD39C511651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任意多边形 8">
              <a:extLst>
                <a:ext uri="{FF2B5EF4-FFF2-40B4-BE49-F238E27FC236}">
                  <a16:creationId xmlns:a16="http://schemas.microsoft.com/office/drawing/2014/main" id="{D6DE53F6-292F-A377-71D0-49708233D2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8AA949C7-87FA-9FFF-8DA5-1B4FBB13203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7889A5C-648B-90A2-5E6A-B18660EA8484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24294357-F1ED-778C-AA8A-FF61A92E6AAC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9BEC92C9-1AD6-2549-EEF6-4F78B69991A9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99A1909-6629-B25B-3876-78E097EBCC8D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400" b="1" kern="10" dirty="0">
              <a:solidFill>
                <a:srgbClr val="0040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05641874-14B9-6452-1754-D57BE26AA85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77A1BE-AB1C-2FA6-3DCE-4A987DAE030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94D3B812-DC12-16FE-D00B-3C52B316C89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9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118-苏州大学-im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11" name="任意多边形 10"/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矩形 18"/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论文绪论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20" name="WordArt 5"/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03C2BA-C6B3-578A-61A5-6B71E34C647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22" name="white base">
              <a:extLst>
                <a:ext uri="{FF2B5EF4-FFF2-40B4-BE49-F238E27FC236}">
                  <a16:creationId xmlns:a16="http://schemas.microsoft.com/office/drawing/2014/main" id="{D34E6250-632F-99E8-177E-4D7B0D268CA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icture 23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conShape">
            <a:extLst>
              <a:ext uri="{FF2B5EF4-FFF2-40B4-BE49-F238E27FC236}">
                <a16:creationId xmlns:a16="http://schemas.microsoft.com/office/drawing/2014/main" id="{45A8C87F-CC16-4CFF-B278-5F7C812604E2}"/>
              </a:ext>
            </a:extLst>
          </p:cNvPr>
          <p:cNvSpPr>
            <a:spLocks/>
          </p:cNvSpPr>
          <p:nvPr/>
        </p:nvSpPr>
        <p:spPr bwMode="auto">
          <a:xfrm>
            <a:off x="4451555" y="2667672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06288 w 386007"/>
              <a:gd name="connsiteY5" fmla="*/ 763727 h 1126148"/>
              <a:gd name="connsiteX6" fmla="*/ 306288 w 386007"/>
              <a:gd name="connsiteY6" fmla="*/ 502447 h 1126148"/>
              <a:gd name="connsiteX7" fmla="*/ 281114 w 386007"/>
              <a:gd name="connsiteY7" fmla="*/ 502447 h 1126148"/>
              <a:gd name="connsiteX8" fmla="*/ 281114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6 w 386007"/>
              <a:gd name="connsiteY12" fmla="*/ 721585 h 1126148"/>
              <a:gd name="connsiteX13" fmla="*/ 180416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37762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3890 w 386007"/>
              <a:gd name="connsiteY24" fmla="*/ 0 h 1126148"/>
              <a:gd name="connsiteX25" fmla="*/ 336429 w 386007"/>
              <a:gd name="connsiteY25" fmla="*/ 42316 h 1126148"/>
              <a:gd name="connsiteX26" fmla="*/ 277736 w 386007"/>
              <a:gd name="connsiteY26" fmla="*/ 59242 h 1126148"/>
              <a:gd name="connsiteX27" fmla="*/ 277736 w 386007"/>
              <a:gd name="connsiteY27" fmla="*/ 110022 h 1126148"/>
              <a:gd name="connsiteX28" fmla="*/ 269352 w 386007"/>
              <a:gd name="connsiteY28" fmla="*/ 101559 h 1126148"/>
              <a:gd name="connsiteX29" fmla="*/ 286121 w 386007"/>
              <a:gd name="connsiteY29" fmla="*/ 156569 h 1126148"/>
              <a:gd name="connsiteX30" fmla="*/ 193890 w 386007"/>
              <a:gd name="connsiteY30" fmla="*/ 249665 h 1126148"/>
              <a:gd name="connsiteX31" fmla="*/ 101658 w 386007"/>
              <a:gd name="connsiteY31" fmla="*/ 156569 h 1126148"/>
              <a:gd name="connsiteX32" fmla="*/ 118427 w 386007"/>
              <a:gd name="connsiteY32" fmla="*/ 101559 h 1126148"/>
              <a:gd name="connsiteX33" fmla="*/ 110043 w 386007"/>
              <a:gd name="connsiteY33" fmla="*/ 110022 h 1126148"/>
              <a:gd name="connsiteX34" fmla="*/ 110043 w 386007"/>
              <a:gd name="connsiteY34" fmla="*/ 59242 h 1126148"/>
              <a:gd name="connsiteX35" fmla="*/ 72312 w 386007"/>
              <a:gd name="connsiteY35" fmla="*/ 46548 h 1126148"/>
              <a:gd name="connsiteX36" fmla="*/ 72312 w 386007"/>
              <a:gd name="connsiteY36" fmla="*/ 114253 h 1126148"/>
              <a:gd name="connsiteX37" fmla="*/ 76504 w 386007"/>
              <a:gd name="connsiteY37" fmla="*/ 122717 h 1126148"/>
              <a:gd name="connsiteX38" fmla="*/ 76504 w 386007"/>
              <a:gd name="connsiteY38" fmla="*/ 139643 h 1126148"/>
              <a:gd name="connsiteX39" fmla="*/ 68119 w 386007"/>
              <a:gd name="connsiteY39" fmla="*/ 139643 h 1126148"/>
              <a:gd name="connsiteX40" fmla="*/ 63927 w 386007"/>
              <a:gd name="connsiteY40" fmla="*/ 139643 h 1126148"/>
              <a:gd name="connsiteX41" fmla="*/ 63927 w 386007"/>
              <a:gd name="connsiteY41" fmla="*/ 122717 h 1126148"/>
              <a:gd name="connsiteX42" fmla="*/ 68119 w 386007"/>
              <a:gd name="connsiteY42" fmla="*/ 114253 h 1126148"/>
              <a:gd name="connsiteX43" fmla="*/ 68119 w 386007"/>
              <a:gd name="connsiteY43" fmla="*/ 46548 h 1126148"/>
              <a:gd name="connsiteX44" fmla="*/ 51350 w 386007"/>
              <a:gd name="connsiteY44" fmla="*/ 42316 h 1126148"/>
              <a:gd name="connsiteX45" fmla="*/ 193890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1811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3071" y="801655"/>
                  <a:pt x="306288" y="784798"/>
                  <a:pt x="306288" y="763727"/>
                </a:cubicBezTo>
                <a:cubicBezTo>
                  <a:pt x="306288" y="763727"/>
                  <a:pt x="306288" y="763727"/>
                  <a:pt x="306288" y="502447"/>
                </a:cubicBezTo>
                <a:cubicBezTo>
                  <a:pt x="306288" y="502447"/>
                  <a:pt x="306288" y="502447"/>
                  <a:pt x="281114" y="502447"/>
                </a:cubicBezTo>
                <a:cubicBezTo>
                  <a:pt x="281114" y="502447"/>
                  <a:pt x="281114" y="502447"/>
                  <a:pt x="281114" y="1088220"/>
                </a:cubicBezTo>
                <a:cubicBezTo>
                  <a:pt x="281114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6" y="721585"/>
                </a:cubicBezTo>
                <a:cubicBezTo>
                  <a:pt x="180416" y="721585"/>
                  <a:pt x="180416" y="721585"/>
                  <a:pt x="180416" y="1088220"/>
                </a:cubicBezTo>
                <a:cubicBezTo>
                  <a:pt x="180416" y="1109291"/>
                  <a:pt x="163633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58740" y="801655"/>
                  <a:pt x="37762" y="801655"/>
                </a:cubicBezTo>
                <a:cubicBezTo>
                  <a:pt x="16783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6" y="317022"/>
                  <a:pt x="88110" y="283308"/>
                  <a:pt x="193004" y="283308"/>
                </a:cubicBezTo>
                <a:close/>
                <a:moveTo>
                  <a:pt x="193890" y="0"/>
                </a:moveTo>
                <a:cubicBezTo>
                  <a:pt x="193890" y="0"/>
                  <a:pt x="193890" y="0"/>
                  <a:pt x="336429" y="42316"/>
                </a:cubicBezTo>
                <a:cubicBezTo>
                  <a:pt x="336429" y="42316"/>
                  <a:pt x="336429" y="42316"/>
                  <a:pt x="277736" y="59242"/>
                </a:cubicBezTo>
                <a:cubicBezTo>
                  <a:pt x="277736" y="59242"/>
                  <a:pt x="277736" y="59242"/>
                  <a:pt x="277736" y="110022"/>
                </a:cubicBezTo>
                <a:cubicBezTo>
                  <a:pt x="277736" y="105790"/>
                  <a:pt x="273544" y="105790"/>
                  <a:pt x="269352" y="101559"/>
                </a:cubicBezTo>
                <a:cubicBezTo>
                  <a:pt x="277736" y="114253"/>
                  <a:pt x="286121" y="135411"/>
                  <a:pt x="286121" y="156569"/>
                </a:cubicBezTo>
                <a:cubicBezTo>
                  <a:pt x="286121" y="207349"/>
                  <a:pt x="244198" y="249665"/>
                  <a:pt x="193890" y="249665"/>
                </a:cubicBezTo>
                <a:cubicBezTo>
                  <a:pt x="143582" y="249665"/>
                  <a:pt x="101658" y="207349"/>
                  <a:pt x="101658" y="156569"/>
                </a:cubicBezTo>
                <a:cubicBezTo>
                  <a:pt x="101658" y="135411"/>
                  <a:pt x="110043" y="114253"/>
                  <a:pt x="118427" y="101559"/>
                </a:cubicBezTo>
                <a:cubicBezTo>
                  <a:pt x="114235" y="105790"/>
                  <a:pt x="110043" y="105790"/>
                  <a:pt x="110043" y="110022"/>
                </a:cubicBezTo>
                <a:cubicBezTo>
                  <a:pt x="110043" y="110022"/>
                  <a:pt x="110043" y="110022"/>
                  <a:pt x="110043" y="59242"/>
                </a:cubicBezTo>
                <a:cubicBezTo>
                  <a:pt x="110043" y="59242"/>
                  <a:pt x="110043" y="59242"/>
                  <a:pt x="72312" y="46548"/>
                </a:cubicBezTo>
                <a:cubicBezTo>
                  <a:pt x="72312" y="46548"/>
                  <a:pt x="72312" y="46548"/>
                  <a:pt x="72312" y="114253"/>
                </a:cubicBezTo>
                <a:cubicBezTo>
                  <a:pt x="72312" y="114253"/>
                  <a:pt x="76504" y="118485"/>
                  <a:pt x="76504" y="122717"/>
                </a:cubicBezTo>
                <a:cubicBezTo>
                  <a:pt x="76504" y="122717"/>
                  <a:pt x="76504" y="122717"/>
                  <a:pt x="76504" y="139643"/>
                </a:cubicBezTo>
                <a:cubicBezTo>
                  <a:pt x="76504" y="139643"/>
                  <a:pt x="72312" y="139643"/>
                  <a:pt x="68119" y="139643"/>
                </a:cubicBezTo>
                <a:cubicBezTo>
                  <a:pt x="63927" y="139643"/>
                  <a:pt x="63927" y="139643"/>
                  <a:pt x="63927" y="139643"/>
                </a:cubicBezTo>
                <a:cubicBezTo>
                  <a:pt x="63927" y="139643"/>
                  <a:pt x="63927" y="139643"/>
                  <a:pt x="63927" y="122717"/>
                </a:cubicBezTo>
                <a:cubicBezTo>
                  <a:pt x="63927" y="118485"/>
                  <a:pt x="63927" y="114253"/>
                  <a:pt x="68119" y="114253"/>
                </a:cubicBezTo>
                <a:lnTo>
                  <a:pt x="68119" y="46548"/>
                </a:lnTo>
                <a:cubicBezTo>
                  <a:pt x="68119" y="46548"/>
                  <a:pt x="68119" y="46548"/>
                  <a:pt x="51350" y="42316"/>
                </a:cubicBezTo>
                <a:cubicBezTo>
                  <a:pt x="51350" y="42316"/>
                  <a:pt x="51350" y="42316"/>
                  <a:pt x="193890" y="0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IconShape">
            <a:extLst>
              <a:ext uri="{FF2B5EF4-FFF2-40B4-BE49-F238E27FC236}">
                <a16:creationId xmlns:a16="http://schemas.microsoft.com/office/drawing/2014/main" id="{157B40AB-A363-4C65-8507-95CD8279CD21}"/>
              </a:ext>
            </a:extLst>
          </p:cNvPr>
          <p:cNvSpPr>
            <a:spLocks/>
          </p:cNvSpPr>
          <p:nvPr/>
        </p:nvSpPr>
        <p:spPr bwMode="auto">
          <a:xfrm>
            <a:off x="4962572" y="2667672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10484 w 386007"/>
              <a:gd name="connsiteY5" fmla="*/ 763727 h 1126148"/>
              <a:gd name="connsiteX6" fmla="*/ 310484 w 386007"/>
              <a:gd name="connsiteY6" fmla="*/ 502447 h 1126148"/>
              <a:gd name="connsiteX7" fmla="*/ 285310 w 386007"/>
              <a:gd name="connsiteY7" fmla="*/ 502447 h 1126148"/>
              <a:gd name="connsiteX8" fmla="*/ 285310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6 w 386007"/>
              <a:gd name="connsiteY12" fmla="*/ 721585 h 1126148"/>
              <a:gd name="connsiteX13" fmla="*/ 180416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41957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2119 w 386007"/>
              <a:gd name="connsiteY24" fmla="*/ 0 h 1126148"/>
              <a:gd name="connsiteX25" fmla="*/ 334658 w 386007"/>
              <a:gd name="connsiteY25" fmla="*/ 42316 h 1126148"/>
              <a:gd name="connsiteX26" fmla="*/ 275965 w 386007"/>
              <a:gd name="connsiteY26" fmla="*/ 59242 h 1126148"/>
              <a:gd name="connsiteX27" fmla="*/ 275965 w 386007"/>
              <a:gd name="connsiteY27" fmla="*/ 110022 h 1126148"/>
              <a:gd name="connsiteX28" fmla="*/ 267581 w 386007"/>
              <a:gd name="connsiteY28" fmla="*/ 101559 h 1126148"/>
              <a:gd name="connsiteX29" fmla="*/ 284350 w 386007"/>
              <a:gd name="connsiteY29" fmla="*/ 156569 h 1126148"/>
              <a:gd name="connsiteX30" fmla="*/ 192119 w 386007"/>
              <a:gd name="connsiteY30" fmla="*/ 249665 h 1126148"/>
              <a:gd name="connsiteX31" fmla="*/ 99887 w 386007"/>
              <a:gd name="connsiteY31" fmla="*/ 156569 h 1126148"/>
              <a:gd name="connsiteX32" fmla="*/ 120849 w 386007"/>
              <a:gd name="connsiteY32" fmla="*/ 101559 h 1126148"/>
              <a:gd name="connsiteX33" fmla="*/ 112464 w 386007"/>
              <a:gd name="connsiteY33" fmla="*/ 110022 h 1126148"/>
              <a:gd name="connsiteX34" fmla="*/ 112464 w 386007"/>
              <a:gd name="connsiteY34" fmla="*/ 59242 h 1126148"/>
              <a:gd name="connsiteX35" fmla="*/ 70541 w 386007"/>
              <a:gd name="connsiteY35" fmla="*/ 46548 h 1126148"/>
              <a:gd name="connsiteX36" fmla="*/ 70541 w 386007"/>
              <a:gd name="connsiteY36" fmla="*/ 114253 h 1126148"/>
              <a:gd name="connsiteX37" fmla="*/ 74733 w 386007"/>
              <a:gd name="connsiteY37" fmla="*/ 122717 h 1126148"/>
              <a:gd name="connsiteX38" fmla="*/ 74733 w 386007"/>
              <a:gd name="connsiteY38" fmla="*/ 139643 h 1126148"/>
              <a:gd name="connsiteX39" fmla="*/ 66348 w 386007"/>
              <a:gd name="connsiteY39" fmla="*/ 139643 h 1126148"/>
              <a:gd name="connsiteX40" fmla="*/ 62156 w 386007"/>
              <a:gd name="connsiteY40" fmla="*/ 139643 h 1126148"/>
              <a:gd name="connsiteX41" fmla="*/ 62156 w 386007"/>
              <a:gd name="connsiteY41" fmla="*/ 122717 h 1126148"/>
              <a:gd name="connsiteX42" fmla="*/ 66348 w 386007"/>
              <a:gd name="connsiteY42" fmla="*/ 114253 h 1126148"/>
              <a:gd name="connsiteX43" fmla="*/ 66348 w 386007"/>
              <a:gd name="connsiteY43" fmla="*/ 46548 h 1126148"/>
              <a:gd name="connsiteX44" fmla="*/ 49579 w 386007"/>
              <a:gd name="connsiteY44" fmla="*/ 42316 h 1126148"/>
              <a:gd name="connsiteX45" fmla="*/ 192119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6007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7267" y="801655"/>
                  <a:pt x="310484" y="784798"/>
                  <a:pt x="310484" y="763727"/>
                </a:cubicBezTo>
                <a:cubicBezTo>
                  <a:pt x="310484" y="763727"/>
                  <a:pt x="310484" y="763727"/>
                  <a:pt x="310484" y="502447"/>
                </a:cubicBezTo>
                <a:cubicBezTo>
                  <a:pt x="310484" y="502447"/>
                  <a:pt x="310484" y="502447"/>
                  <a:pt x="285310" y="502447"/>
                </a:cubicBezTo>
                <a:cubicBezTo>
                  <a:pt x="285310" y="502447"/>
                  <a:pt x="285310" y="502447"/>
                  <a:pt x="285310" y="1088220"/>
                </a:cubicBezTo>
                <a:cubicBezTo>
                  <a:pt x="285310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6" y="721585"/>
                </a:cubicBezTo>
                <a:cubicBezTo>
                  <a:pt x="180416" y="721585"/>
                  <a:pt x="180416" y="721585"/>
                  <a:pt x="180416" y="1088220"/>
                </a:cubicBezTo>
                <a:cubicBezTo>
                  <a:pt x="180416" y="1109291"/>
                  <a:pt x="163634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62936" y="801655"/>
                  <a:pt x="41957" y="801655"/>
                </a:cubicBezTo>
                <a:cubicBezTo>
                  <a:pt x="20979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6" y="317022"/>
                  <a:pt x="88110" y="283308"/>
                  <a:pt x="193004" y="283308"/>
                </a:cubicBezTo>
                <a:close/>
                <a:moveTo>
                  <a:pt x="192119" y="0"/>
                </a:moveTo>
                <a:cubicBezTo>
                  <a:pt x="192119" y="0"/>
                  <a:pt x="192119" y="0"/>
                  <a:pt x="334658" y="42316"/>
                </a:cubicBezTo>
                <a:cubicBezTo>
                  <a:pt x="334658" y="42316"/>
                  <a:pt x="334658" y="42316"/>
                  <a:pt x="275965" y="59242"/>
                </a:cubicBezTo>
                <a:cubicBezTo>
                  <a:pt x="275965" y="59242"/>
                  <a:pt x="275965" y="59242"/>
                  <a:pt x="275965" y="110022"/>
                </a:cubicBezTo>
                <a:cubicBezTo>
                  <a:pt x="275965" y="105790"/>
                  <a:pt x="271773" y="105790"/>
                  <a:pt x="267581" y="101559"/>
                </a:cubicBezTo>
                <a:cubicBezTo>
                  <a:pt x="280158" y="114253"/>
                  <a:pt x="284350" y="135411"/>
                  <a:pt x="284350" y="156569"/>
                </a:cubicBezTo>
                <a:cubicBezTo>
                  <a:pt x="284350" y="207349"/>
                  <a:pt x="242427" y="249665"/>
                  <a:pt x="192119" y="249665"/>
                </a:cubicBezTo>
                <a:cubicBezTo>
                  <a:pt x="141811" y="249665"/>
                  <a:pt x="99887" y="207349"/>
                  <a:pt x="99887" y="156569"/>
                </a:cubicBezTo>
                <a:cubicBezTo>
                  <a:pt x="99887" y="135411"/>
                  <a:pt x="108272" y="114253"/>
                  <a:pt x="120849" y="101559"/>
                </a:cubicBezTo>
                <a:cubicBezTo>
                  <a:pt x="112464" y="105790"/>
                  <a:pt x="112464" y="105790"/>
                  <a:pt x="112464" y="110022"/>
                </a:cubicBezTo>
                <a:cubicBezTo>
                  <a:pt x="112464" y="110022"/>
                  <a:pt x="112464" y="110022"/>
                  <a:pt x="112464" y="59242"/>
                </a:cubicBezTo>
                <a:cubicBezTo>
                  <a:pt x="112464" y="59242"/>
                  <a:pt x="112464" y="59242"/>
                  <a:pt x="70541" y="46548"/>
                </a:cubicBezTo>
                <a:cubicBezTo>
                  <a:pt x="70541" y="46548"/>
                  <a:pt x="70541" y="46548"/>
                  <a:pt x="70541" y="114253"/>
                </a:cubicBezTo>
                <a:cubicBezTo>
                  <a:pt x="74733" y="114253"/>
                  <a:pt x="74733" y="118485"/>
                  <a:pt x="74733" y="122717"/>
                </a:cubicBezTo>
                <a:cubicBezTo>
                  <a:pt x="74733" y="122717"/>
                  <a:pt x="74733" y="122717"/>
                  <a:pt x="74733" y="139643"/>
                </a:cubicBezTo>
                <a:cubicBezTo>
                  <a:pt x="74733" y="139643"/>
                  <a:pt x="70541" y="139643"/>
                  <a:pt x="66348" y="139643"/>
                </a:cubicBezTo>
                <a:cubicBezTo>
                  <a:pt x="66348" y="139643"/>
                  <a:pt x="62156" y="139643"/>
                  <a:pt x="62156" y="139643"/>
                </a:cubicBezTo>
                <a:cubicBezTo>
                  <a:pt x="62156" y="139643"/>
                  <a:pt x="62156" y="139643"/>
                  <a:pt x="62156" y="122717"/>
                </a:cubicBezTo>
                <a:cubicBezTo>
                  <a:pt x="62156" y="118485"/>
                  <a:pt x="62156" y="114253"/>
                  <a:pt x="66348" y="114253"/>
                </a:cubicBezTo>
                <a:lnTo>
                  <a:pt x="66348" y="46548"/>
                </a:lnTo>
                <a:cubicBezTo>
                  <a:pt x="66348" y="46548"/>
                  <a:pt x="66348" y="46548"/>
                  <a:pt x="49579" y="42316"/>
                </a:cubicBezTo>
                <a:cubicBezTo>
                  <a:pt x="49579" y="42316"/>
                  <a:pt x="49579" y="42316"/>
                  <a:pt x="192119" y="0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IconShape">
            <a:extLst>
              <a:ext uri="{FF2B5EF4-FFF2-40B4-BE49-F238E27FC236}">
                <a16:creationId xmlns:a16="http://schemas.microsoft.com/office/drawing/2014/main" id="{3717E878-7FE8-4B25-840D-EED18F242329}"/>
              </a:ext>
            </a:extLst>
          </p:cNvPr>
          <p:cNvSpPr>
            <a:spLocks/>
          </p:cNvSpPr>
          <p:nvPr/>
        </p:nvSpPr>
        <p:spPr bwMode="auto">
          <a:xfrm>
            <a:off x="5476715" y="2667672"/>
            <a:ext cx="335990" cy="993905"/>
          </a:xfrm>
          <a:custGeom>
            <a:avLst/>
            <a:gdLst>
              <a:gd name="connsiteX0" fmla="*/ 188256 w 380695"/>
              <a:gd name="connsiteY0" fmla="*/ 283308 h 1126148"/>
              <a:gd name="connsiteX1" fmla="*/ 380695 w 380695"/>
              <a:gd name="connsiteY1" fmla="*/ 422377 h 1126148"/>
              <a:gd name="connsiteX2" fmla="*/ 380695 w 380695"/>
              <a:gd name="connsiteY2" fmla="*/ 692086 h 1126148"/>
              <a:gd name="connsiteX3" fmla="*/ 380695 w 380695"/>
              <a:gd name="connsiteY3" fmla="*/ 763727 h 1126148"/>
              <a:gd name="connsiteX4" fmla="*/ 343044 w 380695"/>
              <a:gd name="connsiteY4" fmla="*/ 801655 h 1126148"/>
              <a:gd name="connsiteX5" fmla="*/ 305393 w 380695"/>
              <a:gd name="connsiteY5" fmla="*/ 763727 h 1126148"/>
              <a:gd name="connsiteX6" fmla="*/ 305393 w 380695"/>
              <a:gd name="connsiteY6" fmla="*/ 502447 h 1126148"/>
              <a:gd name="connsiteX7" fmla="*/ 280292 w 380695"/>
              <a:gd name="connsiteY7" fmla="*/ 502447 h 1126148"/>
              <a:gd name="connsiteX8" fmla="*/ 280292 w 380695"/>
              <a:gd name="connsiteY8" fmla="*/ 1088220 h 1126148"/>
              <a:gd name="connsiteX9" fmla="*/ 242641 w 380695"/>
              <a:gd name="connsiteY9" fmla="*/ 1126148 h 1126148"/>
              <a:gd name="connsiteX10" fmla="*/ 200806 w 380695"/>
              <a:gd name="connsiteY10" fmla="*/ 1088220 h 1126148"/>
              <a:gd name="connsiteX11" fmla="*/ 200806 w 380695"/>
              <a:gd name="connsiteY11" fmla="*/ 721585 h 1126148"/>
              <a:gd name="connsiteX12" fmla="*/ 175706 w 380695"/>
              <a:gd name="connsiteY12" fmla="*/ 721585 h 1126148"/>
              <a:gd name="connsiteX13" fmla="*/ 175706 w 380695"/>
              <a:gd name="connsiteY13" fmla="*/ 1088220 h 1126148"/>
              <a:gd name="connsiteX14" fmla="*/ 138054 w 380695"/>
              <a:gd name="connsiteY14" fmla="*/ 1126148 h 1126148"/>
              <a:gd name="connsiteX15" fmla="*/ 100403 w 380695"/>
              <a:gd name="connsiteY15" fmla="*/ 1088220 h 1126148"/>
              <a:gd name="connsiteX16" fmla="*/ 100403 w 380695"/>
              <a:gd name="connsiteY16" fmla="*/ 502447 h 1126148"/>
              <a:gd name="connsiteX17" fmla="*/ 75302 w 380695"/>
              <a:gd name="connsiteY17" fmla="*/ 502447 h 1126148"/>
              <a:gd name="connsiteX18" fmla="*/ 75302 w 380695"/>
              <a:gd name="connsiteY18" fmla="*/ 763727 h 1126148"/>
              <a:gd name="connsiteX19" fmla="*/ 37651 w 380695"/>
              <a:gd name="connsiteY19" fmla="*/ 801655 h 1126148"/>
              <a:gd name="connsiteX20" fmla="*/ 0 w 380695"/>
              <a:gd name="connsiteY20" fmla="*/ 763727 h 1126148"/>
              <a:gd name="connsiteX21" fmla="*/ 0 w 380695"/>
              <a:gd name="connsiteY21" fmla="*/ 692086 h 1126148"/>
              <a:gd name="connsiteX22" fmla="*/ 0 w 380695"/>
              <a:gd name="connsiteY22" fmla="*/ 422377 h 1126148"/>
              <a:gd name="connsiteX23" fmla="*/ 188256 w 380695"/>
              <a:gd name="connsiteY23" fmla="*/ 283308 h 1126148"/>
              <a:gd name="connsiteX24" fmla="*/ 188257 w 380695"/>
              <a:gd name="connsiteY24" fmla="*/ 0 h 1126148"/>
              <a:gd name="connsiteX25" fmla="*/ 334658 w 380695"/>
              <a:gd name="connsiteY25" fmla="*/ 42316 h 1126148"/>
              <a:gd name="connsiteX26" fmla="*/ 271915 w 380695"/>
              <a:gd name="connsiteY26" fmla="*/ 59242 h 1126148"/>
              <a:gd name="connsiteX27" fmla="*/ 271915 w 380695"/>
              <a:gd name="connsiteY27" fmla="*/ 110022 h 1126148"/>
              <a:gd name="connsiteX28" fmla="*/ 263549 w 380695"/>
              <a:gd name="connsiteY28" fmla="*/ 101559 h 1126148"/>
              <a:gd name="connsiteX29" fmla="*/ 280280 w 380695"/>
              <a:gd name="connsiteY29" fmla="*/ 156569 h 1126148"/>
              <a:gd name="connsiteX30" fmla="*/ 188257 w 380695"/>
              <a:gd name="connsiteY30" fmla="*/ 249665 h 1126148"/>
              <a:gd name="connsiteX31" fmla="*/ 96233 w 380695"/>
              <a:gd name="connsiteY31" fmla="*/ 156569 h 1126148"/>
              <a:gd name="connsiteX32" fmla="*/ 117147 w 380695"/>
              <a:gd name="connsiteY32" fmla="*/ 101559 h 1126148"/>
              <a:gd name="connsiteX33" fmla="*/ 108782 w 380695"/>
              <a:gd name="connsiteY33" fmla="*/ 110022 h 1126148"/>
              <a:gd name="connsiteX34" fmla="*/ 108782 w 380695"/>
              <a:gd name="connsiteY34" fmla="*/ 59242 h 1126148"/>
              <a:gd name="connsiteX35" fmla="*/ 66953 w 380695"/>
              <a:gd name="connsiteY35" fmla="*/ 46548 h 1126148"/>
              <a:gd name="connsiteX36" fmla="*/ 66953 w 380695"/>
              <a:gd name="connsiteY36" fmla="*/ 114253 h 1126148"/>
              <a:gd name="connsiteX37" fmla="*/ 71136 w 380695"/>
              <a:gd name="connsiteY37" fmla="*/ 122717 h 1126148"/>
              <a:gd name="connsiteX38" fmla="*/ 71136 w 380695"/>
              <a:gd name="connsiteY38" fmla="*/ 139643 h 1126148"/>
              <a:gd name="connsiteX39" fmla="*/ 66953 w 380695"/>
              <a:gd name="connsiteY39" fmla="*/ 139643 h 1126148"/>
              <a:gd name="connsiteX40" fmla="*/ 58587 w 380695"/>
              <a:gd name="connsiteY40" fmla="*/ 139643 h 1126148"/>
              <a:gd name="connsiteX41" fmla="*/ 58587 w 380695"/>
              <a:gd name="connsiteY41" fmla="*/ 122717 h 1126148"/>
              <a:gd name="connsiteX42" fmla="*/ 62770 w 380695"/>
              <a:gd name="connsiteY42" fmla="*/ 114253 h 1126148"/>
              <a:gd name="connsiteX43" fmla="*/ 62770 w 380695"/>
              <a:gd name="connsiteY43" fmla="*/ 46548 h 1126148"/>
              <a:gd name="connsiteX44" fmla="*/ 46038 w 380695"/>
              <a:gd name="connsiteY44" fmla="*/ 42316 h 1126148"/>
              <a:gd name="connsiteX45" fmla="*/ 188257 w 38069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0695" h="1126148">
                <a:moveTo>
                  <a:pt x="188256" y="283308"/>
                </a:moveTo>
                <a:cubicBezTo>
                  <a:pt x="292842" y="283308"/>
                  <a:pt x="380695" y="317022"/>
                  <a:pt x="380695" y="422377"/>
                </a:cubicBezTo>
                <a:cubicBezTo>
                  <a:pt x="380695" y="422377"/>
                  <a:pt x="380695" y="422377"/>
                  <a:pt x="380695" y="692086"/>
                </a:cubicBezTo>
                <a:cubicBezTo>
                  <a:pt x="380695" y="692086"/>
                  <a:pt x="380695" y="692086"/>
                  <a:pt x="380695" y="763727"/>
                </a:cubicBezTo>
                <a:cubicBezTo>
                  <a:pt x="380695" y="784798"/>
                  <a:pt x="363961" y="801655"/>
                  <a:pt x="343044" y="801655"/>
                </a:cubicBezTo>
                <a:cubicBezTo>
                  <a:pt x="322127" y="801655"/>
                  <a:pt x="305393" y="784798"/>
                  <a:pt x="305393" y="763727"/>
                </a:cubicBezTo>
                <a:cubicBezTo>
                  <a:pt x="305393" y="763727"/>
                  <a:pt x="305393" y="763727"/>
                  <a:pt x="305393" y="502447"/>
                </a:cubicBezTo>
                <a:cubicBezTo>
                  <a:pt x="305393" y="502447"/>
                  <a:pt x="305393" y="502447"/>
                  <a:pt x="280292" y="502447"/>
                </a:cubicBezTo>
                <a:cubicBezTo>
                  <a:pt x="280292" y="502447"/>
                  <a:pt x="280292" y="502447"/>
                  <a:pt x="280292" y="1088220"/>
                </a:cubicBezTo>
                <a:cubicBezTo>
                  <a:pt x="280292" y="1109291"/>
                  <a:pt x="263558" y="1126148"/>
                  <a:pt x="242641" y="1126148"/>
                </a:cubicBezTo>
                <a:cubicBezTo>
                  <a:pt x="217540" y="1126148"/>
                  <a:pt x="200806" y="1109291"/>
                  <a:pt x="200806" y="1088220"/>
                </a:cubicBezTo>
                <a:cubicBezTo>
                  <a:pt x="200806" y="1088220"/>
                  <a:pt x="200806" y="1088220"/>
                  <a:pt x="200806" y="721585"/>
                </a:cubicBezTo>
                <a:cubicBezTo>
                  <a:pt x="200806" y="721585"/>
                  <a:pt x="200806" y="721585"/>
                  <a:pt x="175706" y="721585"/>
                </a:cubicBezTo>
                <a:cubicBezTo>
                  <a:pt x="175706" y="721585"/>
                  <a:pt x="175706" y="721585"/>
                  <a:pt x="175706" y="1088220"/>
                </a:cubicBezTo>
                <a:cubicBezTo>
                  <a:pt x="175706" y="1109291"/>
                  <a:pt x="158972" y="1126148"/>
                  <a:pt x="138054" y="1126148"/>
                </a:cubicBezTo>
                <a:cubicBezTo>
                  <a:pt x="117137" y="1126148"/>
                  <a:pt x="100403" y="1109291"/>
                  <a:pt x="100403" y="1088220"/>
                </a:cubicBezTo>
                <a:cubicBezTo>
                  <a:pt x="100403" y="1088220"/>
                  <a:pt x="100403" y="1088220"/>
                  <a:pt x="100403" y="502447"/>
                </a:cubicBezTo>
                <a:cubicBezTo>
                  <a:pt x="100403" y="502447"/>
                  <a:pt x="100403" y="502447"/>
                  <a:pt x="75302" y="502447"/>
                </a:cubicBezTo>
                <a:cubicBezTo>
                  <a:pt x="75302" y="502447"/>
                  <a:pt x="75302" y="502447"/>
                  <a:pt x="75302" y="763727"/>
                </a:cubicBezTo>
                <a:cubicBezTo>
                  <a:pt x="75302" y="784798"/>
                  <a:pt x="58569" y="801655"/>
                  <a:pt x="37651" y="801655"/>
                </a:cubicBezTo>
                <a:cubicBezTo>
                  <a:pt x="16734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3669" y="283308"/>
                  <a:pt x="188256" y="283308"/>
                </a:cubicBezTo>
                <a:close/>
                <a:moveTo>
                  <a:pt x="188257" y="0"/>
                </a:moveTo>
                <a:cubicBezTo>
                  <a:pt x="188257" y="0"/>
                  <a:pt x="188257" y="0"/>
                  <a:pt x="334658" y="42316"/>
                </a:cubicBezTo>
                <a:cubicBezTo>
                  <a:pt x="334658" y="42316"/>
                  <a:pt x="334658" y="42316"/>
                  <a:pt x="271915" y="59242"/>
                </a:cubicBezTo>
                <a:cubicBezTo>
                  <a:pt x="271915" y="59242"/>
                  <a:pt x="271915" y="59242"/>
                  <a:pt x="271915" y="110022"/>
                </a:cubicBezTo>
                <a:cubicBezTo>
                  <a:pt x="271915" y="105790"/>
                  <a:pt x="267732" y="105790"/>
                  <a:pt x="263549" y="101559"/>
                </a:cubicBezTo>
                <a:cubicBezTo>
                  <a:pt x="276098" y="114253"/>
                  <a:pt x="280280" y="135411"/>
                  <a:pt x="280280" y="156569"/>
                </a:cubicBezTo>
                <a:cubicBezTo>
                  <a:pt x="280280" y="207349"/>
                  <a:pt x="242634" y="249665"/>
                  <a:pt x="188257" y="249665"/>
                </a:cubicBezTo>
                <a:cubicBezTo>
                  <a:pt x="138062" y="249665"/>
                  <a:pt x="96233" y="207349"/>
                  <a:pt x="96233" y="156569"/>
                </a:cubicBezTo>
                <a:cubicBezTo>
                  <a:pt x="96233" y="135411"/>
                  <a:pt x="104599" y="114253"/>
                  <a:pt x="117147" y="101559"/>
                </a:cubicBezTo>
                <a:cubicBezTo>
                  <a:pt x="112965" y="105790"/>
                  <a:pt x="108782" y="105790"/>
                  <a:pt x="108782" y="110022"/>
                </a:cubicBezTo>
                <a:cubicBezTo>
                  <a:pt x="108782" y="110022"/>
                  <a:pt x="108782" y="110022"/>
                  <a:pt x="108782" y="59242"/>
                </a:cubicBezTo>
                <a:cubicBezTo>
                  <a:pt x="108782" y="59242"/>
                  <a:pt x="108782" y="59242"/>
                  <a:pt x="66953" y="46548"/>
                </a:cubicBezTo>
                <a:cubicBezTo>
                  <a:pt x="66953" y="46548"/>
                  <a:pt x="66953" y="46548"/>
                  <a:pt x="66953" y="114253"/>
                </a:cubicBezTo>
                <a:cubicBezTo>
                  <a:pt x="71136" y="114253"/>
                  <a:pt x="71136" y="118485"/>
                  <a:pt x="71136" y="122717"/>
                </a:cubicBezTo>
                <a:cubicBezTo>
                  <a:pt x="71136" y="122717"/>
                  <a:pt x="71136" y="122717"/>
                  <a:pt x="71136" y="139643"/>
                </a:cubicBezTo>
                <a:cubicBezTo>
                  <a:pt x="71136" y="139643"/>
                  <a:pt x="66953" y="139643"/>
                  <a:pt x="66953" y="139643"/>
                </a:cubicBezTo>
                <a:cubicBezTo>
                  <a:pt x="62770" y="139643"/>
                  <a:pt x="58587" y="139643"/>
                  <a:pt x="58587" y="139643"/>
                </a:cubicBezTo>
                <a:cubicBezTo>
                  <a:pt x="58587" y="139643"/>
                  <a:pt x="58587" y="139643"/>
                  <a:pt x="58587" y="122717"/>
                </a:cubicBezTo>
                <a:cubicBezTo>
                  <a:pt x="58587" y="118485"/>
                  <a:pt x="58587" y="114253"/>
                  <a:pt x="62770" y="114253"/>
                </a:cubicBezTo>
                <a:lnTo>
                  <a:pt x="62770" y="46548"/>
                </a:lnTo>
                <a:cubicBezTo>
                  <a:pt x="62770" y="46548"/>
                  <a:pt x="62770" y="46548"/>
                  <a:pt x="46038" y="42316"/>
                </a:cubicBezTo>
                <a:cubicBezTo>
                  <a:pt x="46038" y="42316"/>
                  <a:pt x="46038" y="42316"/>
                  <a:pt x="188257" y="0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IconShape">
            <a:extLst>
              <a:ext uri="{FF2B5EF4-FFF2-40B4-BE49-F238E27FC236}">
                <a16:creationId xmlns:a16="http://schemas.microsoft.com/office/drawing/2014/main" id="{511645A3-C7AA-437D-BFEB-637FE71D3A9F}"/>
              </a:ext>
            </a:extLst>
          </p:cNvPr>
          <p:cNvSpPr>
            <a:spLocks/>
          </p:cNvSpPr>
          <p:nvPr/>
        </p:nvSpPr>
        <p:spPr bwMode="auto">
          <a:xfrm>
            <a:off x="5986169" y="2667671"/>
            <a:ext cx="337553" cy="993905"/>
          </a:xfrm>
          <a:custGeom>
            <a:avLst/>
            <a:gdLst>
              <a:gd name="connsiteX0" fmla="*/ 193334 w 382465"/>
              <a:gd name="connsiteY0" fmla="*/ 283308 h 1126148"/>
              <a:gd name="connsiteX1" fmla="*/ 382465 w 382465"/>
              <a:gd name="connsiteY1" fmla="*/ 422377 h 1126148"/>
              <a:gd name="connsiteX2" fmla="*/ 382465 w 382465"/>
              <a:gd name="connsiteY2" fmla="*/ 692086 h 1126148"/>
              <a:gd name="connsiteX3" fmla="*/ 382465 w 382465"/>
              <a:gd name="connsiteY3" fmla="*/ 763727 h 1126148"/>
              <a:gd name="connsiteX4" fmla="*/ 344639 w 382465"/>
              <a:gd name="connsiteY4" fmla="*/ 801655 h 1126148"/>
              <a:gd name="connsiteX5" fmla="*/ 306813 w 382465"/>
              <a:gd name="connsiteY5" fmla="*/ 763727 h 1126148"/>
              <a:gd name="connsiteX6" fmla="*/ 306813 w 382465"/>
              <a:gd name="connsiteY6" fmla="*/ 502447 h 1126148"/>
              <a:gd name="connsiteX7" fmla="*/ 281595 w 382465"/>
              <a:gd name="connsiteY7" fmla="*/ 502447 h 1126148"/>
              <a:gd name="connsiteX8" fmla="*/ 281595 w 382465"/>
              <a:gd name="connsiteY8" fmla="*/ 1088220 h 1126148"/>
              <a:gd name="connsiteX9" fmla="*/ 243769 w 382465"/>
              <a:gd name="connsiteY9" fmla="*/ 1126148 h 1126148"/>
              <a:gd name="connsiteX10" fmla="*/ 205943 w 382465"/>
              <a:gd name="connsiteY10" fmla="*/ 1088220 h 1126148"/>
              <a:gd name="connsiteX11" fmla="*/ 205943 w 382465"/>
              <a:gd name="connsiteY11" fmla="*/ 721585 h 1126148"/>
              <a:gd name="connsiteX12" fmla="*/ 180725 w 382465"/>
              <a:gd name="connsiteY12" fmla="*/ 721585 h 1126148"/>
              <a:gd name="connsiteX13" fmla="*/ 180725 w 382465"/>
              <a:gd name="connsiteY13" fmla="*/ 1088220 h 1126148"/>
              <a:gd name="connsiteX14" fmla="*/ 138696 w 382465"/>
              <a:gd name="connsiteY14" fmla="*/ 1126148 h 1126148"/>
              <a:gd name="connsiteX15" fmla="*/ 100870 w 382465"/>
              <a:gd name="connsiteY15" fmla="*/ 1088220 h 1126148"/>
              <a:gd name="connsiteX16" fmla="*/ 100870 w 382465"/>
              <a:gd name="connsiteY16" fmla="*/ 502447 h 1126148"/>
              <a:gd name="connsiteX17" fmla="*/ 75653 w 382465"/>
              <a:gd name="connsiteY17" fmla="*/ 502447 h 1126148"/>
              <a:gd name="connsiteX18" fmla="*/ 75653 w 382465"/>
              <a:gd name="connsiteY18" fmla="*/ 763727 h 1126148"/>
              <a:gd name="connsiteX19" fmla="*/ 37826 w 382465"/>
              <a:gd name="connsiteY19" fmla="*/ 801655 h 1126148"/>
              <a:gd name="connsiteX20" fmla="*/ 0 w 382465"/>
              <a:gd name="connsiteY20" fmla="*/ 763727 h 1126148"/>
              <a:gd name="connsiteX21" fmla="*/ 0 w 382465"/>
              <a:gd name="connsiteY21" fmla="*/ 692086 h 1126148"/>
              <a:gd name="connsiteX22" fmla="*/ 0 w 382465"/>
              <a:gd name="connsiteY22" fmla="*/ 422377 h 1126148"/>
              <a:gd name="connsiteX23" fmla="*/ 193334 w 382465"/>
              <a:gd name="connsiteY23" fmla="*/ 283308 h 1126148"/>
              <a:gd name="connsiteX24" fmla="*/ 193337 w 382465"/>
              <a:gd name="connsiteY24" fmla="*/ 0 h 1126148"/>
              <a:gd name="connsiteX25" fmla="*/ 336428 w 382465"/>
              <a:gd name="connsiteY25" fmla="*/ 42316 h 1126148"/>
              <a:gd name="connsiteX26" fmla="*/ 273300 w 382465"/>
              <a:gd name="connsiteY26" fmla="*/ 59243 h 1126148"/>
              <a:gd name="connsiteX27" fmla="*/ 273300 w 382465"/>
              <a:gd name="connsiteY27" fmla="*/ 110022 h 1126148"/>
              <a:gd name="connsiteX28" fmla="*/ 264883 w 382465"/>
              <a:gd name="connsiteY28" fmla="*/ 101559 h 1126148"/>
              <a:gd name="connsiteX29" fmla="*/ 285926 w 382465"/>
              <a:gd name="connsiteY29" fmla="*/ 156570 h 1126148"/>
              <a:gd name="connsiteX30" fmla="*/ 193337 w 382465"/>
              <a:gd name="connsiteY30" fmla="*/ 249665 h 1126148"/>
              <a:gd name="connsiteX31" fmla="*/ 100749 w 382465"/>
              <a:gd name="connsiteY31" fmla="*/ 156570 h 1126148"/>
              <a:gd name="connsiteX32" fmla="*/ 117583 w 382465"/>
              <a:gd name="connsiteY32" fmla="*/ 101559 h 1126148"/>
              <a:gd name="connsiteX33" fmla="*/ 109166 w 382465"/>
              <a:gd name="connsiteY33" fmla="*/ 110022 h 1126148"/>
              <a:gd name="connsiteX34" fmla="*/ 109166 w 382465"/>
              <a:gd name="connsiteY34" fmla="*/ 59243 h 1126148"/>
              <a:gd name="connsiteX35" fmla="*/ 71289 w 382465"/>
              <a:gd name="connsiteY35" fmla="*/ 46548 h 1126148"/>
              <a:gd name="connsiteX36" fmla="*/ 71289 w 382465"/>
              <a:gd name="connsiteY36" fmla="*/ 114254 h 1126148"/>
              <a:gd name="connsiteX37" fmla="*/ 71289 w 382465"/>
              <a:gd name="connsiteY37" fmla="*/ 122717 h 1126148"/>
              <a:gd name="connsiteX38" fmla="*/ 71289 w 382465"/>
              <a:gd name="connsiteY38" fmla="*/ 139643 h 1126148"/>
              <a:gd name="connsiteX39" fmla="*/ 67081 w 382465"/>
              <a:gd name="connsiteY39" fmla="*/ 139643 h 1126148"/>
              <a:gd name="connsiteX40" fmla="*/ 58664 w 382465"/>
              <a:gd name="connsiteY40" fmla="*/ 139643 h 1126148"/>
              <a:gd name="connsiteX41" fmla="*/ 58664 w 382465"/>
              <a:gd name="connsiteY41" fmla="*/ 122717 h 1126148"/>
              <a:gd name="connsiteX42" fmla="*/ 62872 w 382465"/>
              <a:gd name="connsiteY42" fmla="*/ 114254 h 1126148"/>
              <a:gd name="connsiteX43" fmla="*/ 62872 w 382465"/>
              <a:gd name="connsiteY43" fmla="*/ 46548 h 1126148"/>
              <a:gd name="connsiteX44" fmla="*/ 46038 w 382465"/>
              <a:gd name="connsiteY44" fmla="*/ 42316 h 1126148"/>
              <a:gd name="connsiteX45" fmla="*/ 193337 w 38246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2465" h="1126148">
                <a:moveTo>
                  <a:pt x="193334" y="283308"/>
                </a:moveTo>
                <a:cubicBezTo>
                  <a:pt x="298407" y="283308"/>
                  <a:pt x="382465" y="317022"/>
                  <a:pt x="382465" y="422377"/>
                </a:cubicBezTo>
                <a:cubicBezTo>
                  <a:pt x="382465" y="422377"/>
                  <a:pt x="382465" y="422377"/>
                  <a:pt x="382465" y="692086"/>
                </a:cubicBezTo>
                <a:cubicBezTo>
                  <a:pt x="382465" y="692086"/>
                  <a:pt x="382465" y="692086"/>
                  <a:pt x="382465" y="763727"/>
                </a:cubicBezTo>
                <a:cubicBezTo>
                  <a:pt x="382465" y="784798"/>
                  <a:pt x="365653" y="801655"/>
                  <a:pt x="344639" y="801655"/>
                </a:cubicBezTo>
                <a:cubicBezTo>
                  <a:pt x="323624" y="801655"/>
                  <a:pt x="306813" y="784798"/>
                  <a:pt x="306813" y="763727"/>
                </a:cubicBezTo>
                <a:cubicBezTo>
                  <a:pt x="306813" y="763727"/>
                  <a:pt x="306813" y="763727"/>
                  <a:pt x="306813" y="502447"/>
                </a:cubicBezTo>
                <a:cubicBezTo>
                  <a:pt x="306813" y="502447"/>
                  <a:pt x="306813" y="502447"/>
                  <a:pt x="281595" y="502447"/>
                </a:cubicBezTo>
                <a:cubicBezTo>
                  <a:pt x="281595" y="502447"/>
                  <a:pt x="281595" y="502447"/>
                  <a:pt x="281595" y="1088220"/>
                </a:cubicBezTo>
                <a:cubicBezTo>
                  <a:pt x="281595" y="1109291"/>
                  <a:pt x="264784" y="1126148"/>
                  <a:pt x="243769" y="1126148"/>
                </a:cubicBezTo>
                <a:cubicBezTo>
                  <a:pt x="222754" y="1126148"/>
                  <a:pt x="205943" y="1109291"/>
                  <a:pt x="205943" y="1088220"/>
                </a:cubicBezTo>
                <a:cubicBezTo>
                  <a:pt x="205943" y="1088220"/>
                  <a:pt x="205943" y="1088220"/>
                  <a:pt x="205943" y="721585"/>
                </a:cubicBezTo>
                <a:cubicBezTo>
                  <a:pt x="205943" y="721585"/>
                  <a:pt x="205943" y="721585"/>
                  <a:pt x="180725" y="721585"/>
                </a:cubicBezTo>
                <a:cubicBezTo>
                  <a:pt x="180725" y="721585"/>
                  <a:pt x="180725" y="721585"/>
                  <a:pt x="180725" y="1088220"/>
                </a:cubicBezTo>
                <a:cubicBezTo>
                  <a:pt x="180725" y="1109291"/>
                  <a:pt x="163914" y="1126148"/>
                  <a:pt x="138696" y="1126148"/>
                </a:cubicBezTo>
                <a:cubicBezTo>
                  <a:pt x="117682" y="1126148"/>
                  <a:pt x="100870" y="1109291"/>
                  <a:pt x="100870" y="1088220"/>
                </a:cubicBezTo>
                <a:cubicBezTo>
                  <a:pt x="100870" y="1088220"/>
                  <a:pt x="100870" y="1088220"/>
                  <a:pt x="100870" y="502447"/>
                </a:cubicBezTo>
                <a:cubicBezTo>
                  <a:pt x="100870" y="502447"/>
                  <a:pt x="100870" y="502447"/>
                  <a:pt x="75653" y="502447"/>
                </a:cubicBezTo>
                <a:cubicBezTo>
                  <a:pt x="75653" y="502447"/>
                  <a:pt x="75653" y="502447"/>
                  <a:pt x="75653" y="763727"/>
                </a:cubicBezTo>
                <a:cubicBezTo>
                  <a:pt x="75653" y="784798"/>
                  <a:pt x="58841" y="801655"/>
                  <a:pt x="37826" y="801655"/>
                </a:cubicBezTo>
                <a:cubicBezTo>
                  <a:pt x="16812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8261" y="283308"/>
                  <a:pt x="193334" y="283308"/>
                </a:cubicBezTo>
                <a:close/>
                <a:moveTo>
                  <a:pt x="193337" y="0"/>
                </a:moveTo>
                <a:cubicBezTo>
                  <a:pt x="193337" y="0"/>
                  <a:pt x="193337" y="0"/>
                  <a:pt x="336428" y="42316"/>
                </a:cubicBezTo>
                <a:cubicBezTo>
                  <a:pt x="336428" y="42316"/>
                  <a:pt x="336428" y="42316"/>
                  <a:pt x="273300" y="59243"/>
                </a:cubicBezTo>
                <a:cubicBezTo>
                  <a:pt x="273300" y="59243"/>
                  <a:pt x="273300" y="59243"/>
                  <a:pt x="273300" y="110022"/>
                </a:cubicBezTo>
                <a:cubicBezTo>
                  <a:pt x="273300" y="105790"/>
                  <a:pt x="269091" y="105790"/>
                  <a:pt x="264883" y="101559"/>
                </a:cubicBezTo>
                <a:cubicBezTo>
                  <a:pt x="277508" y="114254"/>
                  <a:pt x="285926" y="135412"/>
                  <a:pt x="285926" y="156570"/>
                </a:cubicBezTo>
                <a:cubicBezTo>
                  <a:pt x="285926" y="207349"/>
                  <a:pt x="243840" y="249665"/>
                  <a:pt x="193337" y="249665"/>
                </a:cubicBezTo>
                <a:cubicBezTo>
                  <a:pt x="138626" y="249665"/>
                  <a:pt x="100749" y="207349"/>
                  <a:pt x="100749" y="156570"/>
                </a:cubicBezTo>
                <a:cubicBezTo>
                  <a:pt x="100749" y="135412"/>
                  <a:pt x="104958" y="114254"/>
                  <a:pt x="117583" y="101559"/>
                </a:cubicBezTo>
                <a:cubicBezTo>
                  <a:pt x="113375" y="105790"/>
                  <a:pt x="109166" y="105790"/>
                  <a:pt x="109166" y="110022"/>
                </a:cubicBezTo>
                <a:cubicBezTo>
                  <a:pt x="109166" y="110022"/>
                  <a:pt x="109166" y="110022"/>
                  <a:pt x="109166" y="59243"/>
                </a:cubicBezTo>
                <a:cubicBezTo>
                  <a:pt x="109166" y="59243"/>
                  <a:pt x="109166" y="59243"/>
                  <a:pt x="71289" y="46548"/>
                </a:cubicBezTo>
                <a:cubicBezTo>
                  <a:pt x="71289" y="46548"/>
                  <a:pt x="71289" y="46548"/>
                  <a:pt x="71289" y="114254"/>
                </a:cubicBezTo>
                <a:cubicBezTo>
                  <a:pt x="71289" y="114254"/>
                  <a:pt x="71289" y="118485"/>
                  <a:pt x="71289" y="122717"/>
                </a:cubicBezTo>
                <a:cubicBezTo>
                  <a:pt x="71289" y="122717"/>
                  <a:pt x="71289" y="122717"/>
                  <a:pt x="71289" y="139643"/>
                </a:cubicBezTo>
                <a:cubicBezTo>
                  <a:pt x="71289" y="139643"/>
                  <a:pt x="71289" y="139643"/>
                  <a:pt x="67081" y="139643"/>
                </a:cubicBezTo>
                <a:cubicBezTo>
                  <a:pt x="62872" y="139643"/>
                  <a:pt x="58664" y="139643"/>
                  <a:pt x="58664" y="139643"/>
                </a:cubicBezTo>
                <a:cubicBezTo>
                  <a:pt x="58664" y="139643"/>
                  <a:pt x="58664" y="139643"/>
                  <a:pt x="58664" y="122717"/>
                </a:cubicBezTo>
                <a:cubicBezTo>
                  <a:pt x="58664" y="118485"/>
                  <a:pt x="62872" y="114254"/>
                  <a:pt x="62872" y="114254"/>
                </a:cubicBezTo>
                <a:lnTo>
                  <a:pt x="62872" y="46548"/>
                </a:lnTo>
                <a:cubicBezTo>
                  <a:pt x="62872" y="46548"/>
                  <a:pt x="62872" y="46548"/>
                  <a:pt x="46038" y="42316"/>
                </a:cubicBezTo>
                <a:cubicBezTo>
                  <a:pt x="46038" y="42316"/>
                  <a:pt x="46038" y="42316"/>
                  <a:pt x="193337" y="0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conShape">
            <a:extLst>
              <a:ext uri="{FF2B5EF4-FFF2-40B4-BE49-F238E27FC236}">
                <a16:creationId xmlns:a16="http://schemas.microsoft.com/office/drawing/2014/main" id="{CCC7C492-5007-443B-BEE8-97E932B338FB}"/>
              </a:ext>
            </a:extLst>
          </p:cNvPr>
          <p:cNvSpPr>
            <a:spLocks/>
          </p:cNvSpPr>
          <p:nvPr/>
        </p:nvSpPr>
        <p:spPr bwMode="auto">
          <a:xfrm>
            <a:off x="6497186" y="2667671"/>
            <a:ext cx="339116" cy="993905"/>
          </a:xfrm>
          <a:custGeom>
            <a:avLst/>
            <a:gdLst>
              <a:gd name="connsiteX0" fmla="*/ 192118 w 384236"/>
              <a:gd name="connsiteY0" fmla="*/ 283308 h 1126148"/>
              <a:gd name="connsiteX1" fmla="*/ 384236 w 384236"/>
              <a:gd name="connsiteY1" fmla="*/ 422377 h 1126148"/>
              <a:gd name="connsiteX2" fmla="*/ 384236 w 384236"/>
              <a:gd name="connsiteY2" fmla="*/ 692086 h 1126148"/>
              <a:gd name="connsiteX3" fmla="*/ 384236 w 384236"/>
              <a:gd name="connsiteY3" fmla="*/ 763727 h 1126148"/>
              <a:gd name="connsiteX4" fmla="*/ 342471 w 384236"/>
              <a:gd name="connsiteY4" fmla="*/ 801655 h 1126148"/>
              <a:gd name="connsiteX5" fmla="*/ 304883 w 384236"/>
              <a:gd name="connsiteY5" fmla="*/ 763727 h 1126148"/>
              <a:gd name="connsiteX6" fmla="*/ 304883 w 384236"/>
              <a:gd name="connsiteY6" fmla="*/ 502447 h 1126148"/>
              <a:gd name="connsiteX7" fmla="*/ 279824 w 384236"/>
              <a:gd name="connsiteY7" fmla="*/ 502447 h 1126148"/>
              <a:gd name="connsiteX8" fmla="*/ 279824 w 384236"/>
              <a:gd name="connsiteY8" fmla="*/ 1088220 h 1126148"/>
              <a:gd name="connsiteX9" fmla="*/ 242236 w 384236"/>
              <a:gd name="connsiteY9" fmla="*/ 1126148 h 1126148"/>
              <a:gd name="connsiteX10" fmla="*/ 204648 w 384236"/>
              <a:gd name="connsiteY10" fmla="*/ 1088220 h 1126148"/>
              <a:gd name="connsiteX11" fmla="*/ 204648 w 384236"/>
              <a:gd name="connsiteY11" fmla="*/ 721585 h 1126148"/>
              <a:gd name="connsiteX12" fmla="*/ 179589 w 384236"/>
              <a:gd name="connsiteY12" fmla="*/ 721585 h 1126148"/>
              <a:gd name="connsiteX13" fmla="*/ 179589 w 384236"/>
              <a:gd name="connsiteY13" fmla="*/ 1088220 h 1126148"/>
              <a:gd name="connsiteX14" fmla="*/ 142001 w 384236"/>
              <a:gd name="connsiteY14" fmla="*/ 1126148 h 1126148"/>
              <a:gd name="connsiteX15" fmla="*/ 100236 w 384236"/>
              <a:gd name="connsiteY15" fmla="*/ 1088220 h 1126148"/>
              <a:gd name="connsiteX16" fmla="*/ 100236 w 384236"/>
              <a:gd name="connsiteY16" fmla="*/ 502447 h 1126148"/>
              <a:gd name="connsiteX17" fmla="*/ 79353 w 384236"/>
              <a:gd name="connsiteY17" fmla="*/ 502447 h 1126148"/>
              <a:gd name="connsiteX18" fmla="*/ 79353 w 384236"/>
              <a:gd name="connsiteY18" fmla="*/ 763727 h 1126148"/>
              <a:gd name="connsiteX19" fmla="*/ 37588 w 384236"/>
              <a:gd name="connsiteY19" fmla="*/ 801655 h 1126148"/>
              <a:gd name="connsiteX20" fmla="*/ 0 w 384236"/>
              <a:gd name="connsiteY20" fmla="*/ 763727 h 1126148"/>
              <a:gd name="connsiteX21" fmla="*/ 0 w 384236"/>
              <a:gd name="connsiteY21" fmla="*/ 692086 h 1126148"/>
              <a:gd name="connsiteX22" fmla="*/ 0 w 384236"/>
              <a:gd name="connsiteY22" fmla="*/ 422377 h 1126148"/>
              <a:gd name="connsiteX23" fmla="*/ 192118 w 384236"/>
              <a:gd name="connsiteY23" fmla="*/ 283308 h 1126148"/>
              <a:gd name="connsiteX24" fmla="*/ 192119 w 384236"/>
              <a:gd name="connsiteY24" fmla="*/ 0 h 1126148"/>
              <a:gd name="connsiteX25" fmla="*/ 334658 w 384236"/>
              <a:gd name="connsiteY25" fmla="*/ 42316 h 1126148"/>
              <a:gd name="connsiteX26" fmla="*/ 271773 w 384236"/>
              <a:gd name="connsiteY26" fmla="*/ 59243 h 1126148"/>
              <a:gd name="connsiteX27" fmla="*/ 271773 w 384236"/>
              <a:gd name="connsiteY27" fmla="*/ 110022 h 1126148"/>
              <a:gd name="connsiteX28" fmla="*/ 263388 w 384236"/>
              <a:gd name="connsiteY28" fmla="*/ 101559 h 1126148"/>
              <a:gd name="connsiteX29" fmla="*/ 284350 w 384236"/>
              <a:gd name="connsiteY29" fmla="*/ 156570 h 1126148"/>
              <a:gd name="connsiteX30" fmla="*/ 192119 w 384236"/>
              <a:gd name="connsiteY30" fmla="*/ 249665 h 1126148"/>
              <a:gd name="connsiteX31" fmla="*/ 99887 w 384236"/>
              <a:gd name="connsiteY31" fmla="*/ 156570 h 1126148"/>
              <a:gd name="connsiteX32" fmla="*/ 116657 w 384236"/>
              <a:gd name="connsiteY32" fmla="*/ 101559 h 1126148"/>
              <a:gd name="connsiteX33" fmla="*/ 108272 w 384236"/>
              <a:gd name="connsiteY33" fmla="*/ 110022 h 1126148"/>
              <a:gd name="connsiteX34" fmla="*/ 108272 w 384236"/>
              <a:gd name="connsiteY34" fmla="*/ 59243 h 1126148"/>
              <a:gd name="connsiteX35" fmla="*/ 70541 w 384236"/>
              <a:gd name="connsiteY35" fmla="*/ 46548 h 1126148"/>
              <a:gd name="connsiteX36" fmla="*/ 70541 w 384236"/>
              <a:gd name="connsiteY36" fmla="*/ 114254 h 1126148"/>
              <a:gd name="connsiteX37" fmla="*/ 74733 w 384236"/>
              <a:gd name="connsiteY37" fmla="*/ 122717 h 1126148"/>
              <a:gd name="connsiteX38" fmla="*/ 74733 w 384236"/>
              <a:gd name="connsiteY38" fmla="*/ 139643 h 1126148"/>
              <a:gd name="connsiteX39" fmla="*/ 66349 w 384236"/>
              <a:gd name="connsiteY39" fmla="*/ 139643 h 1126148"/>
              <a:gd name="connsiteX40" fmla="*/ 62156 w 384236"/>
              <a:gd name="connsiteY40" fmla="*/ 139643 h 1126148"/>
              <a:gd name="connsiteX41" fmla="*/ 62156 w 384236"/>
              <a:gd name="connsiteY41" fmla="*/ 122717 h 1126148"/>
              <a:gd name="connsiteX42" fmla="*/ 62156 w 384236"/>
              <a:gd name="connsiteY42" fmla="*/ 114254 h 1126148"/>
              <a:gd name="connsiteX43" fmla="*/ 62156 w 384236"/>
              <a:gd name="connsiteY43" fmla="*/ 46548 h 1126148"/>
              <a:gd name="connsiteX44" fmla="*/ 49579 w 384236"/>
              <a:gd name="connsiteY44" fmla="*/ 42316 h 1126148"/>
              <a:gd name="connsiteX45" fmla="*/ 192119 w 384236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4236" h="1126148">
                <a:moveTo>
                  <a:pt x="192118" y="283308"/>
                </a:moveTo>
                <a:cubicBezTo>
                  <a:pt x="296530" y="283308"/>
                  <a:pt x="380060" y="317022"/>
                  <a:pt x="384236" y="422377"/>
                </a:cubicBezTo>
                <a:cubicBezTo>
                  <a:pt x="384236" y="422377"/>
                  <a:pt x="384236" y="422377"/>
                  <a:pt x="384236" y="692086"/>
                </a:cubicBezTo>
                <a:cubicBezTo>
                  <a:pt x="384236" y="692086"/>
                  <a:pt x="384236" y="692086"/>
                  <a:pt x="384236" y="763727"/>
                </a:cubicBezTo>
                <a:cubicBezTo>
                  <a:pt x="384236" y="784798"/>
                  <a:pt x="367530" y="801655"/>
                  <a:pt x="342471" y="801655"/>
                </a:cubicBezTo>
                <a:cubicBezTo>
                  <a:pt x="321589" y="801655"/>
                  <a:pt x="304883" y="784798"/>
                  <a:pt x="304883" y="763727"/>
                </a:cubicBezTo>
                <a:cubicBezTo>
                  <a:pt x="304883" y="763727"/>
                  <a:pt x="304883" y="763727"/>
                  <a:pt x="304883" y="502447"/>
                </a:cubicBezTo>
                <a:cubicBezTo>
                  <a:pt x="304883" y="502447"/>
                  <a:pt x="304883" y="502447"/>
                  <a:pt x="279824" y="502447"/>
                </a:cubicBezTo>
                <a:cubicBezTo>
                  <a:pt x="279824" y="502447"/>
                  <a:pt x="279824" y="502447"/>
                  <a:pt x="279824" y="1088220"/>
                </a:cubicBezTo>
                <a:cubicBezTo>
                  <a:pt x="279824" y="1109291"/>
                  <a:pt x="263118" y="1126148"/>
                  <a:pt x="242236" y="1126148"/>
                </a:cubicBezTo>
                <a:cubicBezTo>
                  <a:pt x="221354" y="1126148"/>
                  <a:pt x="204648" y="1109291"/>
                  <a:pt x="204648" y="1088220"/>
                </a:cubicBezTo>
                <a:cubicBezTo>
                  <a:pt x="204648" y="1088220"/>
                  <a:pt x="204648" y="1088220"/>
                  <a:pt x="204648" y="721585"/>
                </a:cubicBezTo>
                <a:cubicBezTo>
                  <a:pt x="204648" y="721585"/>
                  <a:pt x="204648" y="721585"/>
                  <a:pt x="179589" y="721585"/>
                </a:cubicBezTo>
                <a:cubicBezTo>
                  <a:pt x="179589" y="721585"/>
                  <a:pt x="179589" y="721585"/>
                  <a:pt x="179589" y="1088220"/>
                </a:cubicBezTo>
                <a:cubicBezTo>
                  <a:pt x="179589" y="1109291"/>
                  <a:pt x="162883" y="1126148"/>
                  <a:pt x="142001" y="1126148"/>
                </a:cubicBezTo>
                <a:cubicBezTo>
                  <a:pt x="121118" y="1126148"/>
                  <a:pt x="100236" y="1109291"/>
                  <a:pt x="100236" y="1088220"/>
                </a:cubicBezTo>
                <a:cubicBezTo>
                  <a:pt x="100236" y="1088220"/>
                  <a:pt x="100236" y="1088220"/>
                  <a:pt x="100236" y="502447"/>
                </a:cubicBezTo>
                <a:cubicBezTo>
                  <a:pt x="100236" y="502447"/>
                  <a:pt x="100236" y="502447"/>
                  <a:pt x="79353" y="502447"/>
                </a:cubicBezTo>
                <a:cubicBezTo>
                  <a:pt x="79353" y="502447"/>
                  <a:pt x="79353" y="502447"/>
                  <a:pt x="79353" y="763727"/>
                </a:cubicBezTo>
                <a:cubicBezTo>
                  <a:pt x="79353" y="784798"/>
                  <a:pt x="58471" y="801655"/>
                  <a:pt x="37588" y="801655"/>
                </a:cubicBezTo>
                <a:cubicBezTo>
                  <a:pt x="16706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7706" y="283308"/>
                  <a:pt x="192118" y="283308"/>
                </a:cubicBezTo>
                <a:close/>
                <a:moveTo>
                  <a:pt x="192119" y="0"/>
                </a:moveTo>
                <a:cubicBezTo>
                  <a:pt x="192119" y="0"/>
                  <a:pt x="192119" y="0"/>
                  <a:pt x="334658" y="42316"/>
                </a:cubicBezTo>
                <a:cubicBezTo>
                  <a:pt x="334658" y="42316"/>
                  <a:pt x="334658" y="42316"/>
                  <a:pt x="271773" y="59243"/>
                </a:cubicBezTo>
                <a:cubicBezTo>
                  <a:pt x="271773" y="59243"/>
                  <a:pt x="271773" y="59243"/>
                  <a:pt x="271773" y="110022"/>
                </a:cubicBezTo>
                <a:cubicBezTo>
                  <a:pt x="271773" y="105790"/>
                  <a:pt x="271773" y="105790"/>
                  <a:pt x="263388" y="101559"/>
                </a:cubicBezTo>
                <a:cubicBezTo>
                  <a:pt x="275966" y="114254"/>
                  <a:pt x="284350" y="135412"/>
                  <a:pt x="284350" y="156570"/>
                </a:cubicBezTo>
                <a:cubicBezTo>
                  <a:pt x="284350" y="207349"/>
                  <a:pt x="242427" y="249665"/>
                  <a:pt x="192119" y="249665"/>
                </a:cubicBezTo>
                <a:cubicBezTo>
                  <a:pt x="141811" y="249665"/>
                  <a:pt x="99887" y="207349"/>
                  <a:pt x="99887" y="156570"/>
                </a:cubicBezTo>
                <a:cubicBezTo>
                  <a:pt x="99887" y="135412"/>
                  <a:pt x="104080" y="114254"/>
                  <a:pt x="116657" y="101559"/>
                </a:cubicBezTo>
                <a:cubicBezTo>
                  <a:pt x="112464" y="105790"/>
                  <a:pt x="108272" y="105790"/>
                  <a:pt x="108272" y="110022"/>
                </a:cubicBezTo>
                <a:cubicBezTo>
                  <a:pt x="108272" y="110022"/>
                  <a:pt x="108272" y="110022"/>
                  <a:pt x="108272" y="59243"/>
                </a:cubicBezTo>
                <a:cubicBezTo>
                  <a:pt x="108272" y="59243"/>
                  <a:pt x="108272" y="59243"/>
                  <a:pt x="70541" y="46548"/>
                </a:cubicBezTo>
                <a:cubicBezTo>
                  <a:pt x="70541" y="46548"/>
                  <a:pt x="70541" y="46548"/>
                  <a:pt x="70541" y="114254"/>
                </a:cubicBezTo>
                <a:cubicBezTo>
                  <a:pt x="70541" y="114254"/>
                  <a:pt x="74733" y="118485"/>
                  <a:pt x="74733" y="122717"/>
                </a:cubicBezTo>
                <a:cubicBezTo>
                  <a:pt x="74733" y="122717"/>
                  <a:pt x="74733" y="122717"/>
                  <a:pt x="74733" y="139643"/>
                </a:cubicBezTo>
                <a:cubicBezTo>
                  <a:pt x="74733" y="139643"/>
                  <a:pt x="70541" y="139643"/>
                  <a:pt x="66349" y="139643"/>
                </a:cubicBezTo>
                <a:cubicBezTo>
                  <a:pt x="62156" y="139643"/>
                  <a:pt x="62156" y="139643"/>
                  <a:pt x="62156" y="139643"/>
                </a:cubicBezTo>
                <a:cubicBezTo>
                  <a:pt x="62156" y="139643"/>
                  <a:pt x="62156" y="139643"/>
                  <a:pt x="62156" y="122717"/>
                </a:cubicBezTo>
                <a:cubicBezTo>
                  <a:pt x="62156" y="118485"/>
                  <a:pt x="62156" y="114254"/>
                  <a:pt x="62156" y="114254"/>
                </a:cubicBezTo>
                <a:lnTo>
                  <a:pt x="62156" y="46548"/>
                </a:lnTo>
                <a:cubicBezTo>
                  <a:pt x="62156" y="46548"/>
                  <a:pt x="62156" y="46548"/>
                  <a:pt x="49579" y="42316"/>
                </a:cubicBezTo>
                <a:cubicBezTo>
                  <a:pt x="49579" y="42316"/>
                  <a:pt x="49579" y="42316"/>
                  <a:pt x="192119" y="0"/>
                </a:cubicBezTo>
                <a:close/>
              </a:path>
            </a:pathLst>
          </a:custGeom>
          <a:solidFill>
            <a:srgbClr val="8E0A1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IconShape">
            <a:extLst>
              <a:ext uri="{FF2B5EF4-FFF2-40B4-BE49-F238E27FC236}">
                <a16:creationId xmlns:a16="http://schemas.microsoft.com/office/drawing/2014/main" id="{48B4E735-9982-4EA2-92E3-E4CD933B5AA2}"/>
              </a:ext>
            </a:extLst>
          </p:cNvPr>
          <p:cNvSpPr>
            <a:spLocks/>
          </p:cNvSpPr>
          <p:nvPr/>
        </p:nvSpPr>
        <p:spPr bwMode="auto">
          <a:xfrm>
            <a:off x="7006642" y="2667671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06288 w 386007"/>
              <a:gd name="connsiteY5" fmla="*/ 763727 h 1126148"/>
              <a:gd name="connsiteX6" fmla="*/ 306288 w 386007"/>
              <a:gd name="connsiteY6" fmla="*/ 502447 h 1126148"/>
              <a:gd name="connsiteX7" fmla="*/ 285310 w 386007"/>
              <a:gd name="connsiteY7" fmla="*/ 502447 h 1126148"/>
              <a:gd name="connsiteX8" fmla="*/ 285310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7 w 386007"/>
              <a:gd name="connsiteY12" fmla="*/ 721585 h 1126148"/>
              <a:gd name="connsiteX13" fmla="*/ 180417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41957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3889 w 386007"/>
              <a:gd name="connsiteY24" fmla="*/ 0 h 1126148"/>
              <a:gd name="connsiteX25" fmla="*/ 336428 w 386007"/>
              <a:gd name="connsiteY25" fmla="*/ 42316 h 1126148"/>
              <a:gd name="connsiteX26" fmla="*/ 277736 w 386007"/>
              <a:gd name="connsiteY26" fmla="*/ 59243 h 1126148"/>
              <a:gd name="connsiteX27" fmla="*/ 277736 w 386007"/>
              <a:gd name="connsiteY27" fmla="*/ 110022 h 1126148"/>
              <a:gd name="connsiteX28" fmla="*/ 269351 w 386007"/>
              <a:gd name="connsiteY28" fmla="*/ 101559 h 1126148"/>
              <a:gd name="connsiteX29" fmla="*/ 286120 w 386007"/>
              <a:gd name="connsiteY29" fmla="*/ 156570 h 1126148"/>
              <a:gd name="connsiteX30" fmla="*/ 193889 w 386007"/>
              <a:gd name="connsiteY30" fmla="*/ 249665 h 1126148"/>
              <a:gd name="connsiteX31" fmla="*/ 101657 w 386007"/>
              <a:gd name="connsiteY31" fmla="*/ 156570 h 1126148"/>
              <a:gd name="connsiteX32" fmla="*/ 118427 w 386007"/>
              <a:gd name="connsiteY32" fmla="*/ 101559 h 1126148"/>
              <a:gd name="connsiteX33" fmla="*/ 114234 w 386007"/>
              <a:gd name="connsiteY33" fmla="*/ 110022 h 1126148"/>
              <a:gd name="connsiteX34" fmla="*/ 114234 w 386007"/>
              <a:gd name="connsiteY34" fmla="*/ 59243 h 1126148"/>
              <a:gd name="connsiteX35" fmla="*/ 72311 w 386007"/>
              <a:gd name="connsiteY35" fmla="*/ 46548 h 1126148"/>
              <a:gd name="connsiteX36" fmla="*/ 72311 w 386007"/>
              <a:gd name="connsiteY36" fmla="*/ 114254 h 1126148"/>
              <a:gd name="connsiteX37" fmla="*/ 76503 w 386007"/>
              <a:gd name="connsiteY37" fmla="*/ 122717 h 1126148"/>
              <a:gd name="connsiteX38" fmla="*/ 76503 w 386007"/>
              <a:gd name="connsiteY38" fmla="*/ 139643 h 1126148"/>
              <a:gd name="connsiteX39" fmla="*/ 68119 w 386007"/>
              <a:gd name="connsiteY39" fmla="*/ 139643 h 1126148"/>
              <a:gd name="connsiteX40" fmla="*/ 63926 w 386007"/>
              <a:gd name="connsiteY40" fmla="*/ 139643 h 1126148"/>
              <a:gd name="connsiteX41" fmla="*/ 63926 w 386007"/>
              <a:gd name="connsiteY41" fmla="*/ 122717 h 1126148"/>
              <a:gd name="connsiteX42" fmla="*/ 68119 w 386007"/>
              <a:gd name="connsiteY42" fmla="*/ 114254 h 1126148"/>
              <a:gd name="connsiteX43" fmla="*/ 68119 w 386007"/>
              <a:gd name="connsiteY43" fmla="*/ 46548 h 1126148"/>
              <a:gd name="connsiteX44" fmla="*/ 51349 w 386007"/>
              <a:gd name="connsiteY44" fmla="*/ 42316 h 1126148"/>
              <a:gd name="connsiteX45" fmla="*/ 193889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6007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7267" y="801655"/>
                  <a:pt x="306288" y="784798"/>
                  <a:pt x="306288" y="763727"/>
                </a:cubicBezTo>
                <a:cubicBezTo>
                  <a:pt x="306288" y="763727"/>
                  <a:pt x="306288" y="763727"/>
                  <a:pt x="306288" y="502447"/>
                </a:cubicBezTo>
                <a:cubicBezTo>
                  <a:pt x="306288" y="502447"/>
                  <a:pt x="306288" y="502447"/>
                  <a:pt x="285310" y="502447"/>
                </a:cubicBezTo>
                <a:cubicBezTo>
                  <a:pt x="285310" y="502447"/>
                  <a:pt x="285310" y="502447"/>
                  <a:pt x="285310" y="1088220"/>
                </a:cubicBezTo>
                <a:cubicBezTo>
                  <a:pt x="285310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7" y="721585"/>
                </a:cubicBezTo>
                <a:cubicBezTo>
                  <a:pt x="180417" y="721585"/>
                  <a:pt x="180417" y="721585"/>
                  <a:pt x="180417" y="1088220"/>
                </a:cubicBezTo>
                <a:cubicBezTo>
                  <a:pt x="180417" y="1109291"/>
                  <a:pt x="163634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62936" y="801655"/>
                  <a:pt x="41957" y="801655"/>
                </a:cubicBezTo>
                <a:cubicBezTo>
                  <a:pt x="16783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5" y="317022"/>
                  <a:pt x="88111" y="283308"/>
                  <a:pt x="193004" y="283308"/>
                </a:cubicBezTo>
                <a:close/>
                <a:moveTo>
                  <a:pt x="193889" y="0"/>
                </a:moveTo>
                <a:cubicBezTo>
                  <a:pt x="193889" y="0"/>
                  <a:pt x="193889" y="0"/>
                  <a:pt x="336428" y="42316"/>
                </a:cubicBezTo>
                <a:cubicBezTo>
                  <a:pt x="336428" y="42316"/>
                  <a:pt x="336428" y="42316"/>
                  <a:pt x="277736" y="59243"/>
                </a:cubicBezTo>
                <a:cubicBezTo>
                  <a:pt x="277736" y="59243"/>
                  <a:pt x="277736" y="59243"/>
                  <a:pt x="277736" y="110022"/>
                </a:cubicBezTo>
                <a:cubicBezTo>
                  <a:pt x="277736" y="105790"/>
                  <a:pt x="273543" y="105790"/>
                  <a:pt x="269351" y="101559"/>
                </a:cubicBezTo>
                <a:cubicBezTo>
                  <a:pt x="277736" y="114254"/>
                  <a:pt x="286120" y="135412"/>
                  <a:pt x="286120" y="156570"/>
                </a:cubicBezTo>
                <a:cubicBezTo>
                  <a:pt x="286120" y="207349"/>
                  <a:pt x="244197" y="249665"/>
                  <a:pt x="193889" y="249665"/>
                </a:cubicBezTo>
                <a:cubicBezTo>
                  <a:pt x="143581" y="249665"/>
                  <a:pt x="101657" y="207349"/>
                  <a:pt x="101657" y="156570"/>
                </a:cubicBezTo>
                <a:cubicBezTo>
                  <a:pt x="101657" y="135412"/>
                  <a:pt x="110042" y="114254"/>
                  <a:pt x="118427" y="101559"/>
                </a:cubicBezTo>
                <a:cubicBezTo>
                  <a:pt x="114234" y="105790"/>
                  <a:pt x="114234" y="105790"/>
                  <a:pt x="114234" y="110022"/>
                </a:cubicBezTo>
                <a:cubicBezTo>
                  <a:pt x="114234" y="110022"/>
                  <a:pt x="114234" y="110022"/>
                  <a:pt x="114234" y="59243"/>
                </a:cubicBezTo>
                <a:cubicBezTo>
                  <a:pt x="114234" y="59243"/>
                  <a:pt x="114234" y="59243"/>
                  <a:pt x="72311" y="46548"/>
                </a:cubicBezTo>
                <a:cubicBezTo>
                  <a:pt x="72311" y="46548"/>
                  <a:pt x="72311" y="46548"/>
                  <a:pt x="72311" y="114254"/>
                </a:cubicBezTo>
                <a:cubicBezTo>
                  <a:pt x="76503" y="114254"/>
                  <a:pt x="76503" y="118485"/>
                  <a:pt x="76503" y="122717"/>
                </a:cubicBezTo>
                <a:cubicBezTo>
                  <a:pt x="76503" y="122717"/>
                  <a:pt x="76503" y="122717"/>
                  <a:pt x="76503" y="139643"/>
                </a:cubicBezTo>
                <a:cubicBezTo>
                  <a:pt x="76503" y="139643"/>
                  <a:pt x="72311" y="139643"/>
                  <a:pt x="68119" y="139643"/>
                </a:cubicBezTo>
                <a:cubicBezTo>
                  <a:pt x="68119" y="139643"/>
                  <a:pt x="63926" y="139643"/>
                  <a:pt x="63926" y="139643"/>
                </a:cubicBezTo>
                <a:cubicBezTo>
                  <a:pt x="63926" y="139643"/>
                  <a:pt x="63926" y="139643"/>
                  <a:pt x="63926" y="122717"/>
                </a:cubicBezTo>
                <a:cubicBezTo>
                  <a:pt x="63926" y="118485"/>
                  <a:pt x="63926" y="114254"/>
                  <a:pt x="68119" y="114254"/>
                </a:cubicBezTo>
                <a:lnTo>
                  <a:pt x="68119" y="46548"/>
                </a:lnTo>
                <a:cubicBezTo>
                  <a:pt x="68119" y="46548"/>
                  <a:pt x="68119" y="46548"/>
                  <a:pt x="51349" y="42316"/>
                </a:cubicBezTo>
                <a:cubicBezTo>
                  <a:pt x="51349" y="42316"/>
                  <a:pt x="51349" y="42316"/>
                  <a:pt x="193889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IconShape">
            <a:extLst>
              <a:ext uri="{FF2B5EF4-FFF2-40B4-BE49-F238E27FC236}">
                <a16:creationId xmlns:a16="http://schemas.microsoft.com/office/drawing/2014/main" id="{366B3FF2-1033-4B9A-B36A-3C9018A5C656}"/>
              </a:ext>
            </a:extLst>
          </p:cNvPr>
          <p:cNvSpPr>
            <a:spLocks/>
          </p:cNvSpPr>
          <p:nvPr/>
        </p:nvSpPr>
        <p:spPr bwMode="auto">
          <a:xfrm>
            <a:off x="7520784" y="2667671"/>
            <a:ext cx="337553" cy="993905"/>
          </a:xfrm>
          <a:custGeom>
            <a:avLst/>
            <a:gdLst>
              <a:gd name="connsiteX0" fmla="*/ 189131 w 382465"/>
              <a:gd name="connsiteY0" fmla="*/ 283308 h 1126148"/>
              <a:gd name="connsiteX1" fmla="*/ 382465 w 382465"/>
              <a:gd name="connsiteY1" fmla="*/ 422377 h 1126148"/>
              <a:gd name="connsiteX2" fmla="*/ 382465 w 382465"/>
              <a:gd name="connsiteY2" fmla="*/ 692086 h 1126148"/>
              <a:gd name="connsiteX3" fmla="*/ 382465 w 382465"/>
              <a:gd name="connsiteY3" fmla="*/ 763727 h 1126148"/>
              <a:gd name="connsiteX4" fmla="*/ 344639 w 382465"/>
              <a:gd name="connsiteY4" fmla="*/ 801655 h 1126148"/>
              <a:gd name="connsiteX5" fmla="*/ 306813 w 382465"/>
              <a:gd name="connsiteY5" fmla="*/ 763727 h 1126148"/>
              <a:gd name="connsiteX6" fmla="*/ 306813 w 382465"/>
              <a:gd name="connsiteY6" fmla="*/ 502447 h 1126148"/>
              <a:gd name="connsiteX7" fmla="*/ 281595 w 382465"/>
              <a:gd name="connsiteY7" fmla="*/ 502447 h 1126148"/>
              <a:gd name="connsiteX8" fmla="*/ 281595 w 382465"/>
              <a:gd name="connsiteY8" fmla="*/ 1088220 h 1126148"/>
              <a:gd name="connsiteX9" fmla="*/ 243769 w 382465"/>
              <a:gd name="connsiteY9" fmla="*/ 1126148 h 1126148"/>
              <a:gd name="connsiteX10" fmla="*/ 201740 w 382465"/>
              <a:gd name="connsiteY10" fmla="*/ 1088220 h 1126148"/>
              <a:gd name="connsiteX11" fmla="*/ 201740 w 382465"/>
              <a:gd name="connsiteY11" fmla="*/ 721585 h 1126148"/>
              <a:gd name="connsiteX12" fmla="*/ 176523 w 382465"/>
              <a:gd name="connsiteY12" fmla="*/ 721585 h 1126148"/>
              <a:gd name="connsiteX13" fmla="*/ 176523 w 382465"/>
              <a:gd name="connsiteY13" fmla="*/ 1088220 h 1126148"/>
              <a:gd name="connsiteX14" fmla="*/ 138696 w 382465"/>
              <a:gd name="connsiteY14" fmla="*/ 1126148 h 1126148"/>
              <a:gd name="connsiteX15" fmla="*/ 100870 w 382465"/>
              <a:gd name="connsiteY15" fmla="*/ 1088220 h 1126148"/>
              <a:gd name="connsiteX16" fmla="*/ 100870 w 382465"/>
              <a:gd name="connsiteY16" fmla="*/ 502447 h 1126148"/>
              <a:gd name="connsiteX17" fmla="*/ 75653 w 382465"/>
              <a:gd name="connsiteY17" fmla="*/ 502447 h 1126148"/>
              <a:gd name="connsiteX18" fmla="*/ 75653 w 382465"/>
              <a:gd name="connsiteY18" fmla="*/ 763727 h 1126148"/>
              <a:gd name="connsiteX19" fmla="*/ 37826 w 382465"/>
              <a:gd name="connsiteY19" fmla="*/ 801655 h 1126148"/>
              <a:gd name="connsiteX20" fmla="*/ 0 w 382465"/>
              <a:gd name="connsiteY20" fmla="*/ 763727 h 1126148"/>
              <a:gd name="connsiteX21" fmla="*/ 0 w 382465"/>
              <a:gd name="connsiteY21" fmla="*/ 692086 h 1126148"/>
              <a:gd name="connsiteX22" fmla="*/ 0 w 382465"/>
              <a:gd name="connsiteY22" fmla="*/ 422377 h 1126148"/>
              <a:gd name="connsiteX23" fmla="*/ 189131 w 382465"/>
              <a:gd name="connsiteY23" fmla="*/ 283308 h 1126148"/>
              <a:gd name="connsiteX24" fmla="*/ 188577 w 382465"/>
              <a:gd name="connsiteY24" fmla="*/ 0 h 1126148"/>
              <a:gd name="connsiteX25" fmla="*/ 331116 w 382465"/>
              <a:gd name="connsiteY25" fmla="*/ 42316 h 1126148"/>
              <a:gd name="connsiteX26" fmla="*/ 272424 w 382465"/>
              <a:gd name="connsiteY26" fmla="*/ 59243 h 1126148"/>
              <a:gd name="connsiteX27" fmla="*/ 272424 w 382465"/>
              <a:gd name="connsiteY27" fmla="*/ 110022 h 1126148"/>
              <a:gd name="connsiteX28" fmla="*/ 264039 w 382465"/>
              <a:gd name="connsiteY28" fmla="*/ 101559 h 1126148"/>
              <a:gd name="connsiteX29" fmla="*/ 280808 w 382465"/>
              <a:gd name="connsiteY29" fmla="*/ 156570 h 1126148"/>
              <a:gd name="connsiteX30" fmla="*/ 188577 w 382465"/>
              <a:gd name="connsiteY30" fmla="*/ 249665 h 1126148"/>
              <a:gd name="connsiteX31" fmla="*/ 96345 w 382465"/>
              <a:gd name="connsiteY31" fmla="*/ 156570 h 1126148"/>
              <a:gd name="connsiteX32" fmla="*/ 117307 w 382465"/>
              <a:gd name="connsiteY32" fmla="*/ 101559 h 1126148"/>
              <a:gd name="connsiteX33" fmla="*/ 108922 w 382465"/>
              <a:gd name="connsiteY33" fmla="*/ 110022 h 1126148"/>
              <a:gd name="connsiteX34" fmla="*/ 108922 w 382465"/>
              <a:gd name="connsiteY34" fmla="*/ 59243 h 1126148"/>
              <a:gd name="connsiteX35" fmla="*/ 66999 w 382465"/>
              <a:gd name="connsiteY35" fmla="*/ 46548 h 1126148"/>
              <a:gd name="connsiteX36" fmla="*/ 66999 w 382465"/>
              <a:gd name="connsiteY36" fmla="*/ 114254 h 1126148"/>
              <a:gd name="connsiteX37" fmla="*/ 71191 w 382465"/>
              <a:gd name="connsiteY37" fmla="*/ 122717 h 1126148"/>
              <a:gd name="connsiteX38" fmla="*/ 71191 w 382465"/>
              <a:gd name="connsiteY38" fmla="*/ 139643 h 1126148"/>
              <a:gd name="connsiteX39" fmla="*/ 66999 w 382465"/>
              <a:gd name="connsiteY39" fmla="*/ 139643 h 1126148"/>
              <a:gd name="connsiteX40" fmla="*/ 58614 w 382465"/>
              <a:gd name="connsiteY40" fmla="*/ 139643 h 1126148"/>
              <a:gd name="connsiteX41" fmla="*/ 58614 w 382465"/>
              <a:gd name="connsiteY41" fmla="*/ 122717 h 1126148"/>
              <a:gd name="connsiteX42" fmla="*/ 62807 w 382465"/>
              <a:gd name="connsiteY42" fmla="*/ 114254 h 1126148"/>
              <a:gd name="connsiteX43" fmla="*/ 62807 w 382465"/>
              <a:gd name="connsiteY43" fmla="*/ 46548 h 1126148"/>
              <a:gd name="connsiteX44" fmla="*/ 46037 w 382465"/>
              <a:gd name="connsiteY44" fmla="*/ 42316 h 1126148"/>
              <a:gd name="connsiteX45" fmla="*/ 188577 w 38246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2465" h="1126148">
                <a:moveTo>
                  <a:pt x="189131" y="283308"/>
                </a:moveTo>
                <a:cubicBezTo>
                  <a:pt x="294204" y="283308"/>
                  <a:pt x="382465" y="317022"/>
                  <a:pt x="382465" y="422377"/>
                </a:cubicBezTo>
                <a:cubicBezTo>
                  <a:pt x="382465" y="422377"/>
                  <a:pt x="382465" y="422377"/>
                  <a:pt x="382465" y="692086"/>
                </a:cubicBezTo>
                <a:cubicBezTo>
                  <a:pt x="382465" y="692086"/>
                  <a:pt x="382465" y="692086"/>
                  <a:pt x="382465" y="763727"/>
                </a:cubicBezTo>
                <a:cubicBezTo>
                  <a:pt x="382465" y="784798"/>
                  <a:pt x="365654" y="801655"/>
                  <a:pt x="344639" y="801655"/>
                </a:cubicBezTo>
                <a:cubicBezTo>
                  <a:pt x="323624" y="801655"/>
                  <a:pt x="306813" y="784798"/>
                  <a:pt x="306813" y="763727"/>
                </a:cubicBezTo>
                <a:cubicBezTo>
                  <a:pt x="306813" y="763727"/>
                  <a:pt x="306813" y="763727"/>
                  <a:pt x="306813" y="502447"/>
                </a:cubicBezTo>
                <a:cubicBezTo>
                  <a:pt x="306813" y="502447"/>
                  <a:pt x="306813" y="502447"/>
                  <a:pt x="281595" y="502447"/>
                </a:cubicBezTo>
                <a:cubicBezTo>
                  <a:pt x="281595" y="502447"/>
                  <a:pt x="281595" y="502447"/>
                  <a:pt x="281595" y="1088220"/>
                </a:cubicBezTo>
                <a:cubicBezTo>
                  <a:pt x="281595" y="1109291"/>
                  <a:pt x="264784" y="1126148"/>
                  <a:pt x="243769" y="1126148"/>
                </a:cubicBezTo>
                <a:cubicBezTo>
                  <a:pt x="218552" y="1126148"/>
                  <a:pt x="201740" y="1109291"/>
                  <a:pt x="201740" y="1088220"/>
                </a:cubicBezTo>
                <a:cubicBezTo>
                  <a:pt x="201740" y="1088220"/>
                  <a:pt x="201740" y="1088220"/>
                  <a:pt x="201740" y="721585"/>
                </a:cubicBezTo>
                <a:cubicBezTo>
                  <a:pt x="201740" y="721585"/>
                  <a:pt x="201740" y="721585"/>
                  <a:pt x="176523" y="721585"/>
                </a:cubicBezTo>
                <a:cubicBezTo>
                  <a:pt x="176523" y="721585"/>
                  <a:pt x="176523" y="721585"/>
                  <a:pt x="176523" y="1088220"/>
                </a:cubicBezTo>
                <a:cubicBezTo>
                  <a:pt x="176523" y="1109291"/>
                  <a:pt x="159711" y="1126148"/>
                  <a:pt x="138696" y="1126148"/>
                </a:cubicBezTo>
                <a:cubicBezTo>
                  <a:pt x="117682" y="1126148"/>
                  <a:pt x="100870" y="1109291"/>
                  <a:pt x="100870" y="1088220"/>
                </a:cubicBezTo>
                <a:cubicBezTo>
                  <a:pt x="100870" y="1088220"/>
                  <a:pt x="100870" y="1088220"/>
                  <a:pt x="100870" y="502447"/>
                </a:cubicBezTo>
                <a:cubicBezTo>
                  <a:pt x="100870" y="502447"/>
                  <a:pt x="100870" y="502447"/>
                  <a:pt x="75653" y="502447"/>
                </a:cubicBezTo>
                <a:cubicBezTo>
                  <a:pt x="75653" y="502447"/>
                  <a:pt x="75653" y="502447"/>
                  <a:pt x="75653" y="763727"/>
                </a:cubicBezTo>
                <a:cubicBezTo>
                  <a:pt x="75653" y="784798"/>
                  <a:pt x="58841" y="801655"/>
                  <a:pt x="37826" y="801655"/>
                </a:cubicBezTo>
                <a:cubicBezTo>
                  <a:pt x="16811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4058" y="283308"/>
                  <a:pt x="189131" y="283308"/>
                </a:cubicBezTo>
                <a:close/>
                <a:moveTo>
                  <a:pt x="188577" y="0"/>
                </a:moveTo>
                <a:cubicBezTo>
                  <a:pt x="188577" y="0"/>
                  <a:pt x="188577" y="0"/>
                  <a:pt x="331116" y="42316"/>
                </a:cubicBezTo>
                <a:cubicBezTo>
                  <a:pt x="331116" y="42316"/>
                  <a:pt x="331116" y="42316"/>
                  <a:pt x="272424" y="59243"/>
                </a:cubicBezTo>
                <a:cubicBezTo>
                  <a:pt x="272424" y="59243"/>
                  <a:pt x="272424" y="59243"/>
                  <a:pt x="272424" y="110022"/>
                </a:cubicBezTo>
                <a:cubicBezTo>
                  <a:pt x="272424" y="105790"/>
                  <a:pt x="268231" y="105790"/>
                  <a:pt x="264039" y="101559"/>
                </a:cubicBezTo>
                <a:cubicBezTo>
                  <a:pt x="276616" y="114254"/>
                  <a:pt x="280808" y="135412"/>
                  <a:pt x="280808" y="156570"/>
                </a:cubicBezTo>
                <a:cubicBezTo>
                  <a:pt x="280808" y="207349"/>
                  <a:pt x="238885" y="249665"/>
                  <a:pt x="188577" y="249665"/>
                </a:cubicBezTo>
                <a:cubicBezTo>
                  <a:pt x="138269" y="249665"/>
                  <a:pt x="96345" y="207349"/>
                  <a:pt x="96345" y="156570"/>
                </a:cubicBezTo>
                <a:cubicBezTo>
                  <a:pt x="96345" y="135412"/>
                  <a:pt x="104730" y="114254"/>
                  <a:pt x="117307" y="101559"/>
                </a:cubicBezTo>
                <a:cubicBezTo>
                  <a:pt x="108922" y="105790"/>
                  <a:pt x="108922" y="105790"/>
                  <a:pt x="108922" y="110022"/>
                </a:cubicBezTo>
                <a:cubicBezTo>
                  <a:pt x="108922" y="110022"/>
                  <a:pt x="108922" y="110022"/>
                  <a:pt x="108922" y="59243"/>
                </a:cubicBezTo>
                <a:cubicBezTo>
                  <a:pt x="108922" y="59243"/>
                  <a:pt x="108922" y="59243"/>
                  <a:pt x="66999" y="46548"/>
                </a:cubicBezTo>
                <a:cubicBezTo>
                  <a:pt x="66999" y="46548"/>
                  <a:pt x="66999" y="46548"/>
                  <a:pt x="66999" y="114254"/>
                </a:cubicBezTo>
                <a:cubicBezTo>
                  <a:pt x="71191" y="114254"/>
                  <a:pt x="71191" y="118485"/>
                  <a:pt x="71191" y="122717"/>
                </a:cubicBezTo>
                <a:cubicBezTo>
                  <a:pt x="71191" y="122717"/>
                  <a:pt x="71191" y="122717"/>
                  <a:pt x="71191" y="139643"/>
                </a:cubicBezTo>
                <a:cubicBezTo>
                  <a:pt x="71191" y="139643"/>
                  <a:pt x="66999" y="139643"/>
                  <a:pt x="66999" y="139643"/>
                </a:cubicBezTo>
                <a:cubicBezTo>
                  <a:pt x="62807" y="139643"/>
                  <a:pt x="58614" y="139643"/>
                  <a:pt x="58614" y="139643"/>
                </a:cubicBezTo>
                <a:cubicBezTo>
                  <a:pt x="58614" y="139643"/>
                  <a:pt x="58614" y="139643"/>
                  <a:pt x="58614" y="122717"/>
                </a:cubicBezTo>
                <a:cubicBezTo>
                  <a:pt x="58614" y="118485"/>
                  <a:pt x="58614" y="114254"/>
                  <a:pt x="62807" y="114254"/>
                </a:cubicBezTo>
                <a:lnTo>
                  <a:pt x="62807" y="46548"/>
                </a:lnTo>
                <a:cubicBezTo>
                  <a:pt x="62807" y="46548"/>
                  <a:pt x="62807" y="46548"/>
                  <a:pt x="46037" y="42316"/>
                </a:cubicBezTo>
                <a:cubicBezTo>
                  <a:pt x="46037" y="42316"/>
                  <a:pt x="46037" y="42316"/>
                  <a:pt x="188577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ValueShape"/>
          <p:cNvSpPr>
            <a:spLocks/>
          </p:cNvSpPr>
          <p:nvPr/>
        </p:nvSpPr>
        <p:spPr bwMode="auto">
          <a:xfrm>
            <a:off x="614197" y="1547272"/>
            <a:ext cx="3285776" cy="2213466"/>
          </a:xfrm>
          <a:custGeom>
            <a:avLst/>
            <a:gdLst>
              <a:gd name="connsiteX0" fmla="*/ 1882369 w 2480475"/>
              <a:gd name="connsiteY0" fmla="*/ 719905 h 1670975"/>
              <a:gd name="connsiteX1" fmla="*/ 1916338 w 2480475"/>
              <a:gd name="connsiteY1" fmla="*/ 762884 h 1670975"/>
              <a:gd name="connsiteX2" fmla="*/ 1916338 w 2480475"/>
              <a:gd name="connsiteY2" fmla="*/ 961606 h 1670975"/>
              <a:gd name="connsiteX3" fmla="*/ 1916338 w 2480475"/>
              <a:gd name="connsiteY3" fmla="*/ 1032800 h 1670975"/>
              <a:gd name="connsiteX4" fmla="*/ 1916338 w 2480475"/>
              <a:gd name="connsiteY4" fmla="*/ 1059520 h 1670975"/>
              <a:gd name="connsiteX5" fmla="*/ 1916338 w 2480475"/>
              <a:gd name="connsiteY5" fmla="*/ 1670975 h 1670975"/>
              <a:gd name="connsiteX6" fmla="*/ 565376 w 2480475"/>
              <a:gd name="connsiteY6" fmla="*/ 1670975 h 1670975"/>
              <a:gd name="connsiteX7" fmla="*/ 565376 w 2480475"/>
              <a:gd name="connsiteY7" fmla="*/ 1059520 h 1670975"/>
              <a:gd name="connsiteX8" fmla="*/ 565376 w 2480475"/>
              <a:gd name="connsiteY8" fmla="*/ 1054885 h 1670975"/>
              <a:gd name="connsiteX9" fmla="*/ 565376 w 2480475"/>
              <a:gd name="connsiteY9" fmla="*/ 1043877 h 1670975"/>
              <a:gd name="connsiteX10" fmla="*/ 565376 w 2480475"/>
              <a:gd name="connsiteY10" fmla="*/ 1032800 h 1670975"/>
              <a:gd name="connsiteX11" fmla="*/ 565376 w 2480475"/>
              <a:gd name="connsiteY11" fmla="*/ 1022440 h 1670975"/>
              <a:gd name="connsiteX12" fmla="*/ 565376 w 2480475"/>
              <a:gd name="connsiteY12" fmla="*/ 762884 h 1670975"/>
              <a:gd name="connsiteX13" fmla="*/ 619057 w 2480475"/>
              <a:gd name="connsiteY13" fmla="*/ 726928 h 1670975"/>
              <a:gd name="connsiteX14" fmla="*/ 967981 w 2480475"/>
              <a:gd name="connsiteY14" fmla="*/ 870751 h 1670975"/>
              <a:gd name="connsiteX15" fmla="*/ 1200597 w 2480475"/>
              <a:gd name="connsiteY15" fmla="*/ 969630 h 1670975"/>
              <a:gd name="connsiteX16" fmla="*/ 1281118 w 2480475"/>
              <a:gd name="connsiteY16" fmla="*/ 969630 h 1670975"/>
              <a:gd name="connsiteX17" fmla="*/ 1862658 w 2480475"/>
              <a:gd name="connsiteY17" fmla="*/ 726928 h 1670975"/>
              <a:gd name="connsiteX18" fmla="*/ 1882369 w 2480475"/>
              <a:gd name="connsiteY18" fmla="*/ 719905 h 1670975"/>
              <a:gd name="connsiteX19" fmla="*/ 1237501 w 2480475"/>
              <a:gd name="connsiteY19" fmla="*/ 0 h 1670975"/>
              <a:gd name="connsiteX20" fmla="*/ 1272184 w 2480475"/>
              <a:gd name="connsiteY20" fmla="*/ 6747 h 1670975"/>
              <a:gd name="connsiteX21" fmla="*/ 1701799 w 2480475"/>
              <a:gd name="connsiteY21" fmla="*/ 132689 h 1670975"/>
              <a:gd name="connsiteX22" fmla="*/ 2453625 w 2480475"/>
              <a:gd name="connsiteY22" fmla="*/ 357585 h 1670975"/>
              <a:gd name="connsiteX23" fmla="*/ 2453625 w 2480475"/>
              <a:gd name="connsiteY23" fmla="*/ 429551 h 1670975"/>
              <a:gd name="connsiteX24" fmla="*/ 1281134 w 2480475"/>
              <a:gd name="connsiteY24" fmla="*/ 924322 h 1670975"/>
              <a:gd name="connsiteX25" fmla="*/ 1200581 w 2480475"/>
              <a:gd name="connsiteY25" fmla="*/ 924322 h 1670975"/>
              <a:gd name="connsiteX26" fmla="*/ 994724 w 2480475"/>
              <a:gd name="connsiteY26" fmla="*/ 843360 h 1670975"/>
              <a:gd name="connsiteX27" fmla="*/ 332401 w 2480475"/>
              <a:gd name="connsiteY27" fmla="*/ 564489 h 1670975"/>
              <a:gd name="connsiteX28" fmla="*/ 296600 w 2480475"/>
              <a:gd name="connsiteY28" fmla="*/ 582481 h 1670975"/>
              <a:gd name="connsiteX29" fmla="*/ 296600 w 2480475"/>
              <a:gd name="connsiteY29" fmla="*/ 843360 h 1670975"/>
              <a:gd name="connsiteX30" fmla="*/ 296600 w 2480475"/>
              <a:gd name="connsiteY30" fmla="*/ 852356 h 1670975"/>
              <a:gd name="connsiteX31" fmla="*/ 314500 w 2480475"/>
              <a:gd name="connsiteY31" fmla="*/ 852356 h 1670975"/>
              <a:gd name="connsiteX32" fmla="*/ 350302 w 2480475"/>
              <a:gd name="connsiteY32" fmla="*/ 888339 h 1670975"/>
              <a:gd name="connsiteX33" fmla="*/ 341351 w 2480475"/>
              <a:gd name="connsiteY33" fmla="*/ 942314 h 1670975"/>
              <a:gd name="connsiteX34" fmla="*/ 341351 w 2480475"/>
              <a:gd name="connsiteY34" fmla="*/ 951310 h 1670975"/>
              <a:gd name="connsiteX35" fmla="*/ 341351 w 2480475"/>
              <a:gd name="connsiteY35" fmla="*/ 978297 h 1670975"/>
              <a:gd name="connsiteX36" fmla="*/ 341351 w 2480475"/>
              <a:gd name="connsiteY36" fmla="*/ 987293 h 1670975"/>
              <a:gd name="connsiteX37" fmla="*/ 323451 w 2480475"/>
              <a:gd name="connsiteY37" fmla="*/ 1383110 h 1670975"/>
              <a:gd name="connsiteX38" fmla="*/ 314500 w 2480475"/>
              <a:gd name="connsiteY38" fmla="*/ 1383110 h 1670975"/>
              <a:gd name="connsiteX39" fmla="*/ 323451 w 2480475"/>
              <a:gd name="connsiteY39" fmla="*/ 1347127 h 1670975"/>
              <a:gd name="connsiteX40" fmla="*/ 305550 w 2480475"/>
              <a:gd name="connsiteY40" fmla="*/ 1338131 h 1670975"/>
              <a:gd name="connsiteX41" fmla="*/ 269749 w 2480475"/>
              <a:gd name="connsiteY41" fmla="*/ 1419093 h 1670975"/>
              <a:gd name="connsiteX42" fmla="*/ 260798 w 2480475"/>
              <a:gd name="connsiteY42" fmla="*/ 1419093 h 1670975"/>
              <a:gd name="connsiteX43" fmla="*/ 251848 w 2480475"/>
              <a:gd name="connsiteY43" fmla="*/ 1338131 h 1670975"/>
              <a:gd name="connsiteX44" fmla="*/ 242898 w 2480475"/>
              <a:gd name="connsiteY44" fmla="*/ 1320139 h 1670975"/>
              <a:gd name="connsiteX45" fmla="*/ 233948 w 2480475"/>
              <a:gd name="connsiteY45" fmla="*/ 1374114 h 1670975"/>
              <a:gd name="connsiteX46" fmla="*/ 224997 w 2480475"/>
              <a:gd name="connsiteY46" fmla="*/ 1338131 h 1670975"/>
              <a:gd name="connsiteX47" fmla="*/ 216047 w 2480475"/>
              <a:gd name="connsiteY47" fmla="*/ 1347127 h 1670975"/>
              <a:gd name="connsiteX48" fmla="*/ 216047 w 2480475"/>
              <a:gd name="connsiteY48" fmla="*/ 1383110 h 1670975"/>
              <a:gd name="connsiteX49" fmla="*/ 207097 w 2480475"/>
              <a:gd name="connsiteY49" fmla="*/ 1392106 h 1670975"/>
              <a:gd name="connsiteX50" fmla="*/ 198146 w 2480475"/>
              <a:gd name="connsiteY50" fmla="*/ 978297 h 1670975"/>
              <a:gd name="connsiteX51" fmla="*/ 198146 w 2480475"/>
              <a:gd name="connsiteY51" fmla="*/ 942314 h 1670975"/>
              <a:gd name="connsiteX52" fmla="*/ 198146 w 2480475"/>
              <a:gd name="connsiteY52" fmla="*/ 933318 h 1670975"/>
              <a:gd name="connsiteX53" fmla="*/ 189196 w 2480475"/>
              <a:gd name="connsiteY53" fmla="*/ 888339 h 1670975"/>
              <a:gd name="connsiteX54" fmla="*/ 233948 w 2480475"/>
              <a:gd name="connsiteY54" fmla="*/ 843360 h 1670975"/>
              <a:gd name="connsiteX55" fmla="*/ 242898 w 2480475"/>
              <a:gd name="connsiteY55" fmla="*/ 843360 h 1670975"/>
              <a:gd name="connsiteX56" fmla="*/ 251848 w 2480475"/>
              <a:gd name="connsiteY56" fmla="*/ 834364 h 1670975"/>
              <a:gd name="connsiteX57" fmla="*/ 251848 w 2480475"/>
              <a:gd name="connsiteY57" fmla="*/ 537501 h 1670975"/>
              <a:gd name="connsiteX58" fmla="*/ 233948 w 2480475"/>
              <a:gd name="connsiteY58" fmla="*/ 519510 h 1670975"/>
              <a:gd name="connsiteX59" fmla="*/ 19140 w 2480475"/>
              <a:gd name="connsiteY59" fmla="*/ 429551 h 1670975"/>
              <a:gd name="connsiteX60" fmla="*/ 28090 w 2480475"/>
              <a:gd name="connsiteY60" fmla="*/ 357585 h 1670975"/>
              <a:gd name="connsiteX61" fmla="*/ 1209532 w 2480475"/>
              <a:gd name="connsiteY61" fmla="*/ 6747 h 1670975"/>
              <a:gd name="connsiteX62" fmla="*/ 1237501 w 2480475"/>
              <a:gd name="connsiteY62" fmla="*/ 0 h 167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0475" h="1670975">
                <a:moveTo>
                  <a:pt x="1882369" y="719905"/>
                </a:moveTo>
                <a:cubicBezTo>
                  <a:pt x="1901241" y="719063"/>
                  <a:pt x="1916338" y="735917"/>
                  <a:pt x="1916338" y="762884"/>
                </a:cubicBezTo>
                <a:cubicBezTo>
                  <a:pt x="1916338" y="762884"/>
                  <a:pt x="1916338" y="762884"/>
                  <a:pt x="1916338" y="961606"/>
                </a:cubicBezTo>
                <a:lnTo>
                  <a:pt x="1916338" y="1032800"/>
                </a:lnTo>
                <a:lnTo>
                  <a:pt x="1916338" y="1059520"/>
                </a:lnTo>
                <a:lnTo>
                  <a:pt x="1916338" y="1670975"/>
                </a:lnTo>
                <a:lnTo>
                  <a:pt x="565376" y="1670975"/>
                </a:lnTo>
                <a:lnTo>
                  <a:pt x="565376" y="1059520"/>
                </a:lnTo>
                <a:lnTo>
                  <a:pt x="565376" y="1054885"/>
                </a:lnTo>
                <a:lnTo>
                  <a:pt x="565376" y="1043877"/>
                </a:lnTo>
                <a:lnTo>
                  <a:pt x="565376" y="1032800"/>
                </a:lnTo>
                <a:lnTo>
                  <a:pt x="565376" y="1022440"/>
                </a:lnTo>
                <a:cubicBezTo>
                  <a:pt x="565376" y="985360"/>
                  <a:pt x="565376" y="911202"/>
                  <a:pt x="565376" y="762884"/>
                </a:cubicBezTo>
                <a:cubicBezTo>
                  <a:pt x="565376" y="735917"/>
                  <a:pt x="592216" y="708950"/>
                  <a:pt x="619057" y="726928"/>
                </a:cubicBezTo>
                <a:cubicBezTo>
                  <a:pt x="619057" y="726928"/>
                  <a:pt x="619057" y="726928"/>
                  <a:pt x="967981" y="870751"/>
                </a:cubicBezTo>
                <a:cubicBezTo>
                  <a:pt x="967981" y="870751"/>
                  <a:pt x="967981" y="870751"/>
                  <a:pt x="1200597" y="969630"/>
                </a:cubicBezTo>
                <a:cubicBezTo>
                  <a:pt x="1227437" y="978619"/>
                  <a:pt x="1254277" y="978619"/>
                  <a:pt x="1281118" y="969630"/>
                </a:cubicBezTo>
                <a:cubicBezTo>
                  <a:pt x="1281118" y="969630"/>
                  <a:pt x="1281118" y="969630"/>
                  <a:pt x="1862658" y="726928"/>
                </a:cubicBezTo>
                <a:cubicBezTo>
                  <a:pt x="1869368" y="722433"/>
                  <a:pt x="1876078" y="720186"/>
                  <a:pt x="1882369" y="719905"/>
                </a:cubicBezTo>
                <a:close/>
                <a:moveTo>
                  <a:pt x="1237501" y="0"/>
                </a:moveTo>
                <a:cubicBezTo>
                  <a:pt x="1247570" y="0"/>
                  <a:pt x="1258758" y="2249"/>
                  <a:pt x="1272184" y="6747"/>
                </a:cubicBezTo>
                <a:cubicBezTo>
                  <a:pt x="1272184" y="6747"/>
                  <a:pt x="1272184" y="6747"/>
                  <a:pt x="1701799" y="132689"/>
                </a:cubicBezTo>
                <a:cubicBezTo>
                  <a:pt x="1701799" y="132689"/>
                  <a:pt x="1701799" y="132689"/>
                  <a:pt x="2453625" y="357585"/>
                </a:cubicBezTo>
                <a:cubicBezTo>
                  <a:pt x="2489426" y="366580"/>
                  <a:pt x="2489426" y="420555"/>
                  <a:pt x="2453625" y="429551"/>
                </a:cubicBezTo>
                <a:cubicBezTo>
                  <a:pt x="2453625" y="429551"/>
                  <a:pt x="2453625" y="429551"/>
                  <a:pt x="1281134" y="924322"/>
                </a:cubicBezTo>
                <a:cubicBezTo>
                  <a:pt x="1254283" y="933318"/>
                  <a:pt x="1227432" y="933318"/>
                  <a:pt x="1200581" y="924322"/>
                </a:cubicBezTo>
                <a:cubicBezTo>
                  <a:pt x="1200581" y="924322"/>
                  <a:pt x="1200581" y="924322"/>
                  <a:pt x="994724" y="843360"/>
                </a:cubicBezTo>
                <a:cubicBezTo>
                  <a:pt x="994724" y="843360"/>
                  <a:pt x="994724" y="843360"/>
                  <a:pt x="332401" y="564489"/>
                </a:cubicBezTo>
                <a:cubicBezTo>
                  <a:pt x="314500" y="555493"/>
                  <a:pt x="296600" y="564489"/>
                  <a:pt x="296600" y="582481"/>
                </a:cubicBezTo>
                <a:cubicBezTo>
                  <a:pt x="296600" y="582481"/>
                  <a:pt x="296600" y="582481"/>
                  <a:pt x="296600" y="843360"/>
                </a:cubicBezTo>
                <a:cubicBezTo>
                  <a:pt x="296600" y="843360"/>
                  <a:pt x="296600" y="843360"/>
                  <a:pt x="296600" y="852356"/>
                </a:cubicBezTo>
                <a:cubicBezTo>
                  <a:pt x="305550" y="852356"/>
                  <a:pt x="305550" y="852356"/>
                  <a:pt x="314500" y="852356"/>
                </a:cubicBezTo>
                <a:cubicBezTo>
                  <a:pt x="341351" y="834364"/>
                  <a:pt x="350302" y="870347"/>
                  <a:pt x="350302" y="888339"/>
                </a:cubicBezTo>
                <a:cubicBezTo>
                  <a:pt x="350302" y="906331"/>
                  <a:pt x="350302" y="924322"/>
                  <a:pt x="341351" y="942314"/>
                </a:cubicBezTo>
                <a:cubicBezTo>
                  <a:pt x="341351" y="942314"/>
                  <a:pt x="341351" y="951310"/>
                  <a:pt x="341351" y="951310"/>
                </a:cubicBezTo>
                <a:cubicBezTo>
                  <a:pt x="359252" y="951310"/>
                  <a:pt x="359252" y="978297"/>
                  <a:pt x="341351" y="978297"/>
                </a:cubicBezTo>
                <a:cubicBezTo>
                  <a:pt x="341351" y="978297"/>
                  <a:pt x="341351" y="987293"/>
                  <a:pt x="341351" y="987293"/>
                </a:cubicBezTo>
                <a:cubicBezTo>
                  <a:pt x="412954" y="1104239"/>
                  <a:pt x="439805" y="1284156"/>
                  <a:pt x="323451" y="1383110"/>
                </a:cubicBezTo>
                <a:cubicBezTo>
                  <a:pt x="323451" y="1392106"/>
                  <a:pt x="314500" y="1392106"/>
                  <a:pt x="314500" y="1383110"/>
                </a:cubicBezTo>
                <a:cubicBezTo>
                  <a:pt x="323451" y="1365118"/>
                  <a:pt x="323451" y="1356122"/>
                  <a:pt x="323451" y="1347127"/>
                </a:cubicBezTo>
                <a:cubicBezTo>
                  <a:pt x="332401" y="1293152"/>
                  <a:pt x="323451" y="1293152"/>
                  <a:pt x="305550" y="1338131"/>
                </a:cubicBezTo>
                <a:cubicBezTo>
                  <a:pt x="296600" y="1374114"/>
                  <a:pt x="287649" y="1401102"/>
                  <a:pt x="269749" y="1419093"/>
                </a:cubicBezTo>
                <a:cubicBezTo>
                  <a:pt x="269749" y="1428089"/>
                  <a:pt x="260798" y="1419093"/>
                  <a:pt x="260798" y="1419093"/>
                </a:cubicBezTo>
                <a:cubicBezTo>
                  <a:pt x="260798" y="1392106"/>
                  <a:pt x="260798" y="1365118"/>
                  <a:pt x="251848" y="1338131"/>
                </a:cubicBezTo>
                <a:cubicBezTo>
                  <a:pt x="251848" y="1275160"/>
                  <a:pt x="242898" y="1266164"/>
                  <a:pt x="242898" y="1320139"/>
                </a:cubicBezTo>
                <a:cubicBezTo>
                  <a:pt x="242898" y="1338131"/>
                  <a:pt x="233948" y="1356122"/>
                  <a:pt x="233948" y="1374114"/>
                </a:cubicBezTo>
                <a:cubicBezTo>
                  <a:pt x="224997" y="1356122"/>
                  <a:pt x="224997" y="1347127"/>
                  <a:pt x="224997" y="1338131"/>
                </a:cubicBezTo>
                <a:cubicBezTo>
                  <a:pt x="216047" y="1311143"/>
                  <a:pt x="207097" y="1311143"/>
                  <a:pt x="216047" y="1347127"/>
                </a:cubicBezTo>
                <a:cubicBezTo>
                  <a:pt x="216047" y="1356122"/>
                  <a:pt x="216047" y="1374114"/>
                  <a:pt x="216047" y="1383110"/>
                </a:cubicBezTo>
                <a:cubicBezTo>
                  <a:pt x="216047" y="1392106"/>
                  <a:pt x="216047" y="1392106"/>
                  <a:pt x="207097" y="1392106"/>
                </a:cubicBezTo>
                <a:cubicBezTo>
                  <a:pt x="99693" y="1293152"/>
                  <a:pt x="99693" y="1131227"/>
                  <a:pt x="198146" y="978297"/>
                </a:cubicBezTo>
                <a:cubicBezTo>
                  <a:pt x="171295" y="969301"/>
                  <a:pt x="180246" y="942314"/>
                  <a:pt x="198146" y="942314"/>
                </a:cubicBezTo>
                <a:cubicBezTo>
                  <a:pt x="198146" y="942314"/>
                  <a:pt x="198146" y="942314"/>
                  <a:pt x="198146" y="933318"/>
                </a:cubicBezTo>
                <a:cubicBezTo>
                  <a:pt x="198146" y="924322"/>
                  <a:pt x="189196" y="906331"/>
                  <a:pt x="189196" y="888339"/>
                </a:cubicBezTo>
                <a:cubicBezTo>
                  <a:pt x="189196" y="870347"/>
                  <a:pt x="198146" y="825368"/>
                  <a:pt x="233948" y="843360"/>
                </a:cubicBezTo>
                <a:cubicBezTo>
                  <a:pt x="233948" y="843360"/>
                  <a:pt x="233948" y="843360"/>
                  <a:pt x="242898" y="843360"/>
                </a:cubicBezTo>
                <a:cubicBezTo>
                  <a:pt x="242898" y="834364"/>
                  <a:pt x="251848" y="834364"/>
                  <a:pt x="251848" y="834364"/>
                </a:cubicBezTo>
                <a:cubicBezTo>
                  <a:pt x="251848" y="834364"/>
                  <a:pt x="251848" y="834364"/>
                  <a:pt x="251848" y="537501"/>
                </a:cubicBezTo>
                <a:cubicBezTo>
                  <a:pt x="251848" y="528506"/>
                  <a:pt x="242898" y="519510"/>
                  <a:pt x="233948" y="519510"/>
                </a:cubicBezTo>
                <a:cubicBezTo>
                  <a:pt x="233948" y="519510"/>
                  <a:pt x="233948" y="519510"/>
                  <a:pt x="19140" y="429551"/>
                </a:cubicBezTo>
                <a:cubicBezTo>
                  <a:pt x="-7711" y="420555"/>
                  <a:pt x="-7711" y="366580"/>
                  <a:pt x="28090" y="357585"/>
                </a:cubicBezTo>
                <a:cubicBezTo>
                  <a:pt x="28090" y="357585"/>
                  <a:pt x="28090" y="357585"/>
                  <a:pt x="1209532" y="6747"/>
                </a:cubicBezTo>
                <a:cubicBezTo>
                  <a:pt x="1218482" y="2249"/>
                  <a:pt x="1227432" y="0"/>
                  <a:pt x="1237501" y="0"/>
                </a:cubicBezTo>
                <a:close/>
              </a:path>
            </a:pathLst>
          </a:custGeom>
          <a:solidFill>
            <a:srgbClr val="930B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7" name="CustomText1"/>
          <p:cNvSpPr/>
          <p:nvPr/>
        </p:nvSpPr>
        <p:spPr>
          <a:xfrm>
            <a:off x="4393665" y="3824245"/>
            <a:ext cx="4645141" cy="280375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r>
              <a:rPr lang="en-US" altLang="zh-CN" sz="2000" dirty="0">
                <a:solidFill/>
              </a:rPr>
              <a:t>Supporting text here</a:t>
            </a:r>
          </a:p>
        </p:txBody>
      </p:sp>
      <p:cxnSp>
        <p:nvCxnSpPr>
          <p:cNvPr id="38" name="LineShape"/>
          <p:cNvCxnSpPr>
            <a:cxnSpLocks/>
          </p:cNvCxnSpPr>
          <p:nvPr/>
        </p:nvCxnSpPr>
        <p:spPr>
          <a:xfrm flipH="1">
            <a:off x="4413501" y="3766370"/>
            <a:ext cx="441214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9" name="LineShape"/>
          <p:cNvCxnSpPr>
            <a:cxnSpLocks/>
          </p:cNvCxnSpPr>
          <p:nvPr/>
        </p:nvCxnSpPr>
        <p:spPr>
          <a:xfrm flipH="1">
            <a:off x="4413500" y="2559043"/>
            <a:ext cx="441214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" name="组合 1"/>
          <p:cNvGrpSpPr/>
          <p:nvPr/>
        </p:nvGrpSpPr>
        <p:grpSpPr>
          <a:xfrm>
            <a:off x="4496940" y="1452072"/>
            <a:ext cx="4658601" cy="885524"/>
            <a:chOff x="1073883" y="1452072"/>
            <a:chExt cx="4658601" cy="885524"/>
          </a:xfrm>
        </p:grpSpPr>
        <p:sp>
          <p:nvSpPr>
            <p:cNvPr id="40" name="CustomText1"/>
            <p:cNvSpPr/>
            <p:nvPr/>
          </p:nvSpPr>
          <p:spPr>
            <a:xfrm>
              <a:off x="2686490" y="2009465"/>
              <a:ext cx="3045993" cy="280576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2000">
                  <a:solidFill/>
                </a:rPr>
                <a:t>Supporting text here</a:t>
              </a:r>
              <a:endParaRPr lang="en-US" altLang="zh-CN" sz="2000" dirty="0"/>
            </a:p>
          </p:txBody>
        </p:sp>
        <p:sp>
          <p:nvSpPr>
            <p:cNvPr id="41" name="ValueText"/>
            <p:cNvSpPr txBox="1"/>
            <p:nvPr/>
          </p:nvSpPr>
          <p:spPr>
            <a:xfrm>
              <a:off x="1073883" y="1452072"/>
              <a:ext cx="1180699" cy="88552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>
                  <a:solidFill/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42" name="CustomText1"/>
            <p:cNvSpPr/>
            <p:nvPr/>
          </p:nvSpPr>
          <p:spPr>
            <a:xfrm>
              <a:off x="2674805" y="1592310"/>
              <a:ext cx="3057679" cy="34212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62500" lnSpcReduction="20000"/>
            </a:bodyPr>
            <a:lstStyle/>
            <a:p>
              <a:r>
                <a:rPr lang="en-US" altLang="zh-CN" sz="4000" b="1">
                  <a:solidFill/>
                </a:rPr>
                <a:t>TEXT HERE</a:t>
              </a:r>
              <a:endParaRPr lang="en-US" altLang="zh-CN" sz="4000" b="1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11FCE3-FBFE-D5F6-BC6A-CCAEEF5E96DF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69" name="Picture 68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20" name="任意多边形 7">
              <a:extLst>
                <a:ext uri="{FF2B5EF4-FFF2-40B4-BE49-F238E27FC236}">
                  <a16:creationId xmlns:a16="http://schemas.microsoft.com/office/drawing/2014/main" id="{A7A23478-9E8E-B9DE-B079-37AB991012A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8">
              <a:extLst>
                <a:ext uri="{FF2B5EF4-FFF2-40B4-BE49-F238E27FC236}">
                  <a16:creationId xmlns:a16="http://schemas.microsoft.com/office/drawing/2014/main" id="{C9C7A318-656B-6AF1-D382-FC40B11738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ECF965C-2C44-B884-A381-98AE7CD4D629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  <p:bldP spid="33" grpId="0" animBg="1"/>
          <p:bldP spid="34" grpId="0" animBg="1"/>
          <p:bldP spid="35" grpId="0" animBg="1"/>
          <p:bldP spid="36" grpId="0" animBg="1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  <p:bldP spid="33" grpId="0" animBg="1"/>
          <p:bldP spid="34" grpId="0" animBg="1"/>
          <p:bldP spid="35" grpId="0" animBg="1"/>
          <p:bldP spid="36" grpId="0" animBg="1"/>
          <p:bldP spid="3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4CAB206-0D27-4CD8-80A7-CA492A73B5C6}"/>
              </a:ext>
            </a:extLst>
          </p:cNvPr>
          <p:cNvGrpSpPr/>
          <p:nvPr/>
        </p:nvGrpSpPr>
        <p:grpSpPr>
          <a:xfrm>
            <a:off x="539354" y="1347614"/>
            <a:ext cx="8065294" cy="2825819"/>
            <a:chOff x="539354" y="1347614"/>
            <a:chExt cx="8065294" cy="2825819"/>
          </a:xfrm>
        </p:grpSpPr>
        <p:pic>
          <p:nvPicPr>
            <p:cNvPr id="23" name="PA-图片 22-15044">
              <a:extLst>
                <a:ext uri="{FF2B5EF4-FFF2-40B4-BE49-F238E27FC236}">
                  <a16:creationId xmlns:a16="http://schemas.microsoft.com/office/drawing/2014/main" id="{6B3DF81F-6A20-46D2-8B4D-9E4F33D13F47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3986" r="11111" b="3986"/>
            <a:stretch/>
          </p:blipFill>
          <p:spPr>
            <a:xfrm>
              <a:off x="539354" y="1347614"/>
              <a:ext cx="3930919" cy="2034815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</p:pic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539354" y="3480851"/>
              <a:ext cx="3930917" cy="69258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solidFill/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endParaRPr lang="en-US" altLang="zh-CN" sz="120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（建议使用主题字体）如需更改请在（设置形状格式）</a:t>
              </a:r>
              <a:endParaRPr lang="en-US" altLang="zh-CN" sz="120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菜单下（文本选项）中调整</a:t>
              </a:r>
              <a:endParaRPr 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9354" y="2924487"/>
              <a:ext cx="3930918" cy="457944"/>
            </a:xfrm>
            <a:prstGeom prst="rect">
              <a:avLst/>
            </a:pr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id-ID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0" name="PA-图片 19-15927">
              <a:extLst>
                <a:ext uri="{FF2B5EF4-FFF2-40B4-BE49-F238E27FC236}">
                  <a16:creationId xmlns:a16="http://schemas.microsoft.com/office/drawing/2014/main" id="{E4823328-471D-44BE-91C9-ED7CBAA80FB4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b="11024"/>
            <a:stretch/>
          </p:blipFill>
          <p:spPr>
            <a:xfrm>
              <a:off x="4673729" y="1347614"/>
              <a:ext cx="3930919" cy="2034815"/>
            </a:xfrm>
            <a:prstGeom prst="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</p:pic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4673729" y="3480851"/>
              <a:ext cx="3930917" cy="69258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solidFill/>
                  <a:latin typeface="+mn-lt"/>
                  <a:ea typeface="+mn-ea"/>
                  <a:cs typeface="+mn-ea"/>
                  <a:sym typeface="+mn-lt"/>
                </a:rPr>
                <a:t>此部分内容作为文字排版占位显示</a:t>
              </a:r>
              <a:endParaRPr lang="en-US" altLang="zh-CN" sz="120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（建议使用主题字体）如需更改请在（设置形状格式）</a:t>
              </a:r>
              <a:endParaRPr lang="en-US" altLang="zh-CN" sz="1200"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200">
                  <a:latin typeface="+mn-lt"/>
                  <a:ea typeface="+mn-ea"/>
                  <a:cs typeface="+mn-ea"/>
                  <a:sym typeface="+mn-lt"/>
                </a:rPr>
                <a:t>菜单下（文本选项）中调整</a:t>
              </a:r>
              <a:endParaRPr lang="en-US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73729" y="2924487"/>
              <a:ext cx="3930918" cy="457944"/>
            </a:xfrm>
            <a:prstGeom prst="rect">
              <a:avLst/>
            </a:prstGeom>
            <a:solidFill>
              <a:srgbClr val="930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id-ID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C54527-87D8-C721-B23E-7715CA145D3F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25" name="Picture 24" descr="118-苏州大学-logo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19" name="任意多边形 7">
              <a:extLst>
                <a:ext uri="{FF2B5EF4-FFF2-40B4-BE49-F238E27FC236}">
                  <a16:creationId xmlns:a16="http://schemas.microsoft.com/office/drawing/2014/main" id="{0B38DCF6-C590-D503-FD47-913B6E66922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8">
              <a:extLst>
                <a:ext uri="{FF2B5EF4-FFF2-40B4-BE49-F238E27FC236}">
                  <a16:creationId xmlns:a16="http://schemas.microsoft.com/office/drawing/2014/main" id="{E3AF28F5-E32C-58C0-BA2B-03EBA037022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62060E0C-E160-7EEA-CA05-DC3B6EC1D4A9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68859" y="2924675"/>
            <a:ext cx="4134403" cy="1655124"/>
            <a:chOff x="-1674856" y="3042856"/>
            <a:chExt cx="7652550" cy="3063542"/>
          </a:xfrm>
        </p:grpSpPr>
        <p:sp>
          <p:nvSpPr>
            <p:cNvPr id="25" name="任意多边形: 形状 24"/>
            <p:cNvSpPr/>
            <p:nvPr/>
          </p:nvSpPr>
          <p:spPr>
            <a:xfrm>
              <a:off x="3631136" y="3319854"/>
              <a:ext cx="2346558" cy="2786543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2698092" y="4746810"/>
              <a:ext cx="956266" cy="1359587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23836" y="3042856"/>
              <a:ext cx="2017816" cy="3063542"/>
            </a:xfrm>
            <a:custGeom>
              <a:avLst/>
              <a:gdLst>
                <a:gd name="connsiteX0" fmla="*/ 153811 w 217488"/>
                <a:gd name="connsiteY0" fmla="*/ 134937 h 330200"/>
                <a:gd name="connsiteX1" fmla="*/ 158750 w 217488"/>
                <a:gd name="connsiteY1" fmla="*/ 140091 h 330200"/>
                <a:gd name="connsiteX2" fmla="*/ 158750 w 217488"/>
                <a:gd name="connsiteY2" fmla="*/ 307584 h 330200"/>
                <a:gd name="connsiteX3" fmla="*/ 153811 w 217488"/>
                <a:gd name="connsiteY3" fmla="*/ 312737 h 330200"/>
                <a:gd name="connsiteX4" fmla="*/ 147637 w 217488"/>
                <a:gd name="connsiteY4" fmla="*/ 307584 h 330200"/>
                <a:gd name="connsiteX5" fmla="*/ 147637 w 217488"/>
                <a:gd name="connsiteY5" fmla="*/ 140091 h 330200"/>
                <a:gd name="connsiteX6" fmla="*/ 153811 w 217488"/>
                <a:gd name="connsiteY6" fmla="*/ 134937 h 330200"/>
                <a:gd name="connsiteX7" fmla="*/ 135732 w 217488"/>
                <a:gd name="connsiteY7" fmla="*/ 134937 h 330200"/>
                <a:gd name="connsiteX8" fmla="*/ 141288 w 217488"/>
                <a:gd name="connsiteY8" fmla="*/ 140091 h 330200"/>
                <a:gd name="connsiteX9" fmla="*/ 141288 w 217488"/>
                <a:gd name="connsiteY9" fmla="*/ 307584 h 330200"/>
                <a:gd name="connsiteX10" fmla="*/ 135732 w 217488"/>
                <a:gd name="connsiteY10" fmla="*/ 312737 h 330200"/>
                <a:gd name="connsiteX11" fmla="*/ 130175 w 217488"/>
                <a:gd name="connsiteY11" fmla="*/ 307584 h 330200"/>
                <a:gd name="connsiteX12" fmla="*/ 130175 w 217488"/>
                <a:gd name="connsiteY12" fmla="*/ 140091 h 330200"/>
                <a:gd name="connsiteX13" fmla="*/ 135732 w 217488"/>
                <a:gd name="connsiteY13" fmla="*/ 134937 h 330200"/>
                <a:gd name="connsiteX14" fmla="*/ 118269 w 217488"/>
                <a:gd name="connsiteY14" fmla="*/ 134937 h 330200"/>
                <a:gd name="connsiteX15" fmla="*/ 123825 w 217488"/>
                <a:gd name="connsiteY15" fmla="*/ 140091 h 330200"/>
                <a:gd name="connsiteX16" fmla="*/ 123825 w 217488"/>
                <a:gd name="connsiteY16" fmla="*/ 307584 h 330200"/>
                <a:gd name="connsiteX17" fmla="*/ 118269 w 217488"/>
                <a:gd name="connsiteY17" fmla="*/ 312737 h 330200"/>
                <a:gd name="connsiteX18" fmla="*/ 112712 w 217488"/>
                <a:gd name="connsiteY18" fmla="*/ 307584 h 330200"/>
                <a:gd name="connsiteX19" fmla="*/ 112712 w 217488"/>
                <a:gd name="connsiteY19" fmla="*/ 140091 h 330200"/>
                <a:gd name="connsiteX20" fmla="*/ 118269 w 217488"/>
                <a:gd name="connsiteY20" fmla="*/ 134937 h 330200"/>
                <a:gd name="connsiteX21" fmla="*/ 100013 w 217488"/>
                <a:gd name="connsiteY21" fmla="*/ 134937 h 330200"/>
                <a:gd name="connsiteX22" fmla="*/ 104775 w 217488"/>
                <a:gd name="connsiteY22" fmla="*/ 140091 h 330200"/>
                <a:gd name="connsiteX23" fmla="*/ 104775 w 217488"/>
                <a:gd name="connsiteY23" fmla="*/ 307584 h 330200"/>
                <a:gd name="connsiteX24" fmla="*/ 100013 w 217488"/>
                <a:gd name="connsiteY24" fmla="*/ 312737 h 330200"/>
                <a:gd name="connsiteX25" fmla="*/ 95250 w 217488"/>
                <a:gd name="connsiteY25" fmla="*/ 307584 h 330200"/>
                <a:gd name="connsiteX26" fmla="*/ 95250 w 217488"/>
                <a:gd name="connsiteY26" fmla="*/ 140091 h 330200"/>
                <a:gd name="connsiteX27" fmla="*/ 100013 w 217488"/>
                <a:gd name="connsiteY27" fmla="*/ 134937 h 330200"/>
                <a:gd name="connsiteX28" fmla="*/ 81757 w 217488"/>
                <a:gd name="connsiteY28" fmla="*/ 134937 h 330200"/>
                <a:gd name="connsiteX29" fmla="*/ 87313 w 217488"/>
                <a:gd name="connsiteY29" fmla="*/ 140091 h 330200"/>
                <a:gd name="connsiteX30" fmla="*/ 87313 w 217488"/>
                <a:gd name="connsiteY30" fmla="*/ 307584 h 330200"/>
                <a:gd name="connsiteX31" fmla="*/ 81757 w 217488"/>
                <a:gd name="connsiteY31" fmla="*/ 312737 h 330200"/>
                <a:gd name="connsiteX32" fmla="*/ 76200 w 217488"/>
                <a:gd name="connsiteY32" fmla="*/ 307584 h 330200"/>
                <a:gd name="connsiteX33" fmla="*/ 76200 w 217488"/>
                <a:gd name="connsiteY33" fmla="*/ 140091 h 330200"/>
                <a:gd name="connsiteX34" fmla="*/ 81757 w 217488"/>
                <a:gd name="connsiteY34" fmla="*/ 134937 h 330200"/>
                <a:gd name="connsiteX35" fmla="*/ 63676 w 217488"/>
                <a:gd name="connsiteY35" fmla="*/ 134937 h 330200"/>
                <a:gd name="connsiteX36" fmla="*/ 69850 w 217488"/>
                <a:gd name="connsiteY36" fmla="*/ 140091 h 330200"/>
                <a:gd name="connsiteX37" fmla="*/ 69850 w 217488"/>
                <a:gd name="connsiteY37" fmla="*/ 307584 h 330200"/>
                <a:gd name="connsiteX38" fmla="*/ 63676 w 217488"/>
                <a:gd name="connsiteY38" fmla="*/ 312737 h 330200"/>
                <a:gd name="connsiteX39" fmla="*/ 58737 w 217488"/>
                <a:gd name="connsiteY39" fmla="*/ 307584 h 330200"/>
                <a:gd name="connsiteX40" fmla="*/ 58737 w 217488"/>
                <a:gd name="connsiteY40" fmla="*/ 140091 h 330200"/>
                <a:gd name="connsiteX41" fmla="*/ 63676 w 217488"/>
                <a:gd name="connsiteY41" fmla="*/ 134937 h 330200"/>
                <a:gd name="connsiteX42" fmla="*/ 50800 w 217488"/>
                <a:gd name="connsiteY42" fmla="*/ 127000 h 330200"/>
                <a:gd name="connsiteX43" fmla="*/ 50800 w 217488"/>
                <a:gd name="connsiteY43" fmla="*/ 319088 h 330200"/>
                <a:gd name="connsiteX44" fmla="*/ 166688 w 217488"/>
                <a:gd name="connsiteY44" fmla="*/ 319088 h 330200"/>
                <a:gd name="connsiteX45" fmla="*/ 166688 w 217488"/>
                <a:gd name="connsiteY45" fmla="*/ 127000 h 330200"/>
                <a:gd name="connsiteX46" fmla="*/ 61912 w 217488"/>
                <a:gd name="connsiteY46" fmla="*/ 71437 h 330200"/>
                <a:gd name="connsiteX47" fmla="*/ 61912 w 217488"/>
                <a:gd name="connsiteY47" fmla="*/ 115887 h 330200"/>
                <a:gd name="connsiteX48" fmla="*/ 72319 w 217488"/>
                <a:gd name="connsiteY48" fmla="*/ 115887 h 330200"/>
                <a:gd name="connsiteX49" fmla="*/ 72319 w 217488"/>
                <a:gd name="connsiteY49" fmla="*/ 79281 h 330200"/>
                <a:gd name="connsiteX50" fmla="*/ 77523 w 217488"/>
                <a:gd name="connsiteY50" fmla="*/ 74051 h 330200"/>
                <a:gd name="connsiteX51" fmla="*/ 84027 w 217488"/>
                <a:gd name="connsiteY51" fmla="*/ 79281 h 330200"/>
                <a:gd name="connsiteX52" fmla="*/ 84027 w 217488"/>
                <a:gd name="connsiteY52" fmla="*/ 115887 h 330200"/>
                <a:gd name="connsiteX53" fmla="*/ 93133 w 217488"/>
                <a:gd name="connsiteY53" fmla="*/ 115887 h 330200"/>
                <a:gd name="connsiteX54" fmla="*/ 93133 w 217488"/>
                <a:gd name="connsiteY54" fmla="*/ 79281 h 330200"/>
                <a:gd name="connsiteX55" fmla="*/ 98337 w 217488"/>
                <a:gd name="connsiteY55" fmla="*/ 74051 h 330200"/>
                <a:gd name="connsiteX56" fmla="*/ 103540 w 217488"/>
                <a:gd name="connsiteY56" fmla="*/ 79281 h 330200"/>
                <a:gd name="connsiteX57" fmla="*/ 103540 w 217488"/>
                <a:gd name="connsiteY57" fmla="*/ 115887 h 330200"/>
                <a:gd name="connsiteX58" fmla="*/ 113947 w 217488"/>
                <a:gd name="connsiteY58" fmla="*/ 115887 h 330200"/>
                <a:gd name="connsiteX59" fmla="*/ 113947 w 217488"/>
                <a:gd name="connsiteY59" fmla="*/ 79281 h 330200"/>
                <a:gd name="connsiteX60" fmla="*/ 119151 w 217488"/>
                <a:gd name="connsiteY60" fmla="*/ 74051 h 330200"/>
                <a:gd name="connsiteX61" fmla="*/ 124354 w 217488"/>
                <a:gd name="connsiteY61" fmla="*/ 79281 h 330200"/>
                <a:gd name="connsiteX62" fmla="*/ 124354 w 217488"/>
                <a:gd name="connsiteY62" fmla="*/ 115887 h 330200"/>
                <a:gd name="connsiteX63" fmla="*/ 133460 w 217488"/>
                <a:gd name="connsiteY63" fmla="*/ 115887 h 330200"/>
                <a:gd name="connsiteX64" fmla="*/ 133460 w 217488"/>
                <a:gd name="connsiteY64" fmla="*/ 79281 h 330200"/>
                <a:gd name="connsiteX65" fmla="*/ 139965 w 217488"/>
                <a:gd name="connsiteY65" fmla="*/ 74051 h 330200"/>
                <a:gd name="connsiteX66" fmla="*/ 145168 w 217488"/>
                <a:gd name="connsiteY66" fmla="*/ 79281 h 330200"/>
                <a:gd name="connsiteX67" fmla="*/ 145168 w 217488"/>
                <a:gd name="connsiteY67" fmla="*/ 115887 h 330200"/>
                <a:gd name="connsiteX68" fmla="*/ 155575 w 217488"/>
                <a:gd name="connsiteY68" fmla="*/ 115887 h 330200"/>
                <a:gd name="connsiteX69" fmla="*/ 155575 w 217488"/>
                <a:gd name="connsiteY69" fmla="*/ 71437 h 330200"/>
                <a:gd name="connsiteX70" fmla="*/ 61912 w 217488"/>
                <a:gd name="connsiteY70" fmla="*/ 71437 h 330200"/>
                <a:gd name="connsiteX71" fmla="*/ 77787 w 217488"/>
                <a:gd name="connsiteY71" fmla="*/ 26987 h 330200"/>
                <a:gd name="connsiteX72" fmla="*/ 77787 w 217488"/>
                <a:gd name="connsiteY72" fmla="*/ 60325 h 330200"/>
                <a:gd name="connsiteX73" fmla="*/ 82947 w 217488"/>
                <a:gd name="connsiteY73" fmla="*/ 60325 h 330200"/>
                <a:gd name="connsiteX74" fmla="*/ 82947 w 217488"/>
                <a:gd name="connsiteY74" fmla="*/ 39809 h 330200"/>
                <a:gd name="connsiteX75" fmla="*/ 88106 w 217488"/>
                <a:gd name="connsiteY75" fmla="*/ 34680 h 330200"/>
                <a:gd name="connsiteX76" fmla="*/ 94555 w 217488"/>
                <a:gd name="connsiteY76" fmla="*/ 39809 h 330200"/>
                <a:gd name="connsiteX77" fmla="*/ 94555 w 217488"/>
                <a:gd name="connsiteY77" fmla="*/ 60325 h 330200"/>
                <a:gd name="connsiteX78" fmla="*/ 103584 w 217488"/>
                <a:gd name="connsiteY78" fmla="*/ 60325 h 330200"/>
                <a:gd name="connsiteX79" fmla="*/ 103584 w 217488"/>
                <a:gd name="connsiteY79" fmla="*/ 39809 h 330200"/>
                <a:gd name="connsiteX80" fmla="*/ 108744 w 217488"/>
                <a:gd name="connsiteY80" fmla="*/ 34680 h 330200"/>
                <a:gd name="connsiteX81" fmla="*/ 113903 w 217488"/>
                <a:gd name="connsiteY81" fmla="*/ 39809 h 330200"/>
                <a:gd name="connsiteX82" fmla="*/ 113903 w 217488"/>
                <a:gd name="connsiteY82" fmla="*/ 60325 h 330200"/>
                <a:gd name="connsiteX83" fmla="*/ 122932 w 217488"/>
                <a:gd name="connsiteY83" fmla="*/ 60325 h 330200"/>
                <a:gd name="connsiteX84" fmla="*/ 122932 w 217488"/>
                <a:gd name="connsiteY84" fmla="*/ 39809 h 330200"/>
                <a:gd name="connsiteX85" fmla="*/ 129381 w 217488"/>
                <a:gd name="connsiteY85" fmla="*/ 34680 h 330200"/>
                <a:gd name="connsiteX86" fmla="*/ 134541 w 217488"/>
                <a:gd name="connsiteY86" fmla="*/ 39809 h 330200"/>
                <a:gd name="connsiteX87" fmla="*/ 134541 w 217488"/>
                <a:gd name="connsiteY87" fmla="*/ 60325 h 330200"/>
                <a:gd name="connsiteX88" fmla="*/ 139700 w 217488"/>
                <a:gd name="connsiteY88" fmla="*/ 60325 h 330200"/>
                <a:gd name="connsiteX89" fmla="*/ 139700 w 217488"/>
                <a:gd name="connsiteY89" fmla="*/ 26987 h 330200"/>
                <a:gd name="connsiteX90" fmla="*/ 77787 w 217488"/>
                <a:gd name="connsiteY90" fmla="*/ 26987 h 330200"/>
                <a:gd name="connsiteX91" fmla="*/ 108744 w 217488"/>
                <a:gd name="connsiteY91" fmla="*/ 0 h 330200"/>
                <a:gd name="connsiteX92" fmla="*/ 113923 w 217488"/>
                <a:gd name="connsiteY92" fmla="*/ 5159 h 330200"/>
                <a:gd name="connsiteX93" fmla="*/ 113923 w 217488"/>
                <a:gd name="connsiteY93" fmla="*/ 16768 h 330200"/>
                <a:gd name="connsiteX94" fmla="*/ 144992 w 217488"/>
                <a:gd name="connsiteY94" fmla="*/ 16768 h 330200"/>
                <a:gd name="connsiteX95" fmla="*/ 151465 w 217488"/>
                <a:gd name="connsiteY95" fmla="*/ 21927 h 330200"/>
                <a:gd name="connsiteX96" fmla="*/ 151465 w 217488"/>
                <a:gd name="connsiteY96" fmla="*/ 60622 h 330200"/>
                <a:gd name="connsiteX97" fmla="*/ 160527 w 217488"/>
                <a:gd name="connsiteY97" fmla="*/ 60622 h 330200"/>
                <a:gd name="connsiteX98" fmla="*/ 165705 w 217488"/>
                <a:gd name="connsiteY98" fmla="*/ 65782 h 330200"/>
                <a:gd name="connsiteX99" fmla="*/ 165705 w 217488"/>
                <a:gd name="connsiteY99" fmla="*/ 116086 h 330200"/>
                <a:gd name="connsiteX100" fmla="*/ 172178 w 217488"/>
                <a:gd name="connsiteY100" fmla="*/ 116086 h 330200"/>
                <a:gd name="connsiteX101" fmla="*/ 178651 w 217488"/>
                <a:gd name="connsiteY101" fmla="*/ 122535 h 330200"/>
                <a:gd name="connsiteX102" fmla="*/ 178651 w 217488"/>
                <a:gd name="connsiteY102" fmla="*/ 318592 h 330200"/>
                <a:gd name="connsiteX103" fmla="*/ 212310 w 217488"/>
                <a:gd name="connsiteY103" fmla="*/ 318592 h 330200"/>
                <a:gd name="connsiteX104" fmla="*/ 217488 w 217488"/>
                <a:gd name="connsiteY104" fmla="*/ 325041 h 330200"/>
                <a:gd name="connsiteX105" fmla="*/ 212310 w 217488"/>
                <a:gd name="connsiteY105" fmla="*/ 330200 h 330200"/>
                <a:gd name="connsiteX106" fmla="*/ 5178 w 217488"/>
                <a:gd name="connsiteY106" fmla="*/ 330200 h 330200"/>
                <a:gd name="connsiteX107" fmla="*/ 0 w 217488"/>
                <a:gd name="connsiteY107" fmla="*/ 325041 h 330200"/>
                <a:gd name="connsiteX108" fmla="*/ 5178 w 217488"/>
                <a:gd name="connsiteY108" fmla="*/ 318592 h 330200"/>
                <a:gd name="connsiteX109" fmla="*/ 38837 w 217488"/>
                <a:gd name="connsiteY109" fmla="*/ 318592 h 330200"/>
                <a:gd name="connsiteX110" fmla="*/ 38837 w 217488"/>
                <a:gd name="connsiteY110" fmla="*/ 122535 h 330200"/>
                <a:gd name="connsiteX111" fmla="*/ 45310 w 217488"/>
                <a:gd name="connsiteY111" fmla="*/ 116086 h 330200"/>
                <a:gd name="connsiteX112" fmla="*/ 51783 w 217488"/>
                <a:gd name="connsiteY112" fmla="*/ 116086 h 330200"/>
                <a:gd name="connsiteX113" fmla="*/ 51783 w 217488"/>
                <a:gd name="connsiteY113" fmla="*/ 65782 h 330200"/>
                <a:gd name="connsiteX114" fmla="*/ 56961 w 217488"/>
                <a:gd name="connsiteY114" fmla="*/ 60622 h 330200"/>
                <a:gd name="connsiteX115" fmla="*/ 66023 w 217488"/>
                <a:gd name="connsiteY115" fmla="*/ 60622 h 330200"/>
                <a:gd name="connsiteX116" fmla="*/ 66023 w 217488"/>
                <a:gd name="connsiteY116" fmla="*/ 21927 h 330200"/>
                <a:gd name="connsiteX117" fmla="*/ 72496 w 217488"/>
                <a:gd name="connsiteY117" fmla="*/ 16768 h 330200"/>
                <a:gd name="connsiteX118" fmla="*/ 103566 w 217488"/>
                <a:gd name="connsiteY118" fmla="*/ 16768 h 330200"/>
                <a:gd name="connsiteX119" fmla="*/ 103566 w 217488"/>
                <a:gd name="connsiteY119" fmla="*/ 5159 h 330200"/>
                <a:gd name="connsiteX120" fmla="*/ 108744 w 217488"/>
                <a:gd name="connsiteY120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17488" h="330200">
                  <a:moveTo>
                    <a:pt x="153811" y="134937"/>
                  </a:moveTo>
                  <a:cubicBezTo>
                    <a:pt x="156281" y="134937"/>
                    <a:pt x="158750" y="137514"/>
                    <a:pt x="158750" y="140091"/>
                  </a:cubicBezTo>
                  <a:cubicBezTo>
                    <a:pt x="158750" y="140091"/>
                    <a:pt x="158750" y="140091"/>
                    <a:pt x="158750" y="307584"/>
                  </a:cubicBezTo>
                  <a:cubicBezTo>
                    <a:pt x="158750" y="310160"/>
                    <a:pt x="156281" y="312737"/>
                    <a:pt x="153811" y="312737"/>
                  </a:cubicBezTo>
                  <a:cubicBezTo>
                    <a:pt x="150107" y="312737"/>
                    <a:pt x="147637" y="310160"/>
                    <a:pt x="147637" y="307584"/>
                  </a:cubicBezTo>
                  <a:cubicBezTo>
                    <a:pt x="147637" y="307584"/>
                    <a:pt x="147637" y="307584"/>
                    <a:pt x="147637" y="140091"/>
                  </a:cubicBezTo>
                  <a:cubicBezTo>
                    <a:pt x="147637" y="137514"/>
                    <a:pt x="150107" y="134937"/>
                    <a:pt x="153811" y="134937"/>
                  </a:cubicBezTo>
                  <a:close/>
                  <a:moveTo>
                    <a:pt x="135732" y="134937"/>
                  </a:moveTo>
                  <a:cubicBezTo>
                    <a:pt x="138510" y="134937"/>
                    <a:pt x="141288" y="137514"/>
                    <a:pt x="141288" y="140091"/>
                  </a:cubicBezTo>
                  <a:cubicBezTo>
                    <a:pt x="141288" y="140091"/>
                    <a:pt x="141288" y="140091"/>
                    <a:pt x="141288" y="307584"/>
                  </a:cubicBezTo>
                  <a:cubicBezTo>
                    <a:pt x="141288" y="310160"/>
                    <a:pt x="138510" y="312737"/>
                    <a:pt x="135732" y="312737"/>
                  </a:cubicBezTo>
                  <a:cubicBezTo>
                    <a:pt x="131564" y="312737"/>
                    <a:pt x="130175" y="310160"/>
                    <a:pt x="130175" y="307584"/>
                  </a:cubicBezTo>
                  <a:cubicBezTo>
                    <a:pt x="130175" y="307584"/>
                    <a:pt x="130175" y="307584"/>
                    <a:pt x="130175" y="140091"/>
                  </a:cubicBezTo>
                  <a:cubicBezTo>
                    <a:pt x="130175" y="137514"/>
                    <a:pt x="131564" y="134937"/>
                    <a:pt x="135732" y="134937"/>
                  </a:cubicBezTo>
                  <a:close/>
                  <a:moveTo>
                    <a:pt x="118269" y="134937"/>
                  </a:moveTo>
                  <a:cubicBezTo>
                    <a:pt x="121047" y="134937"/>
                    <a:pt x="123825" y="137514"/>
                    <a:pt x="123825" y="140091"/>
                  </a:cubicBezTo>
                  <a:cubicBezTo>
                    <a:pt x="123825" y="140091"/>
                    <a:pt x="123825" y="140091"/>
                    <a:pt x="123825" y="307584"/>
                  </a:cubicBezTo>
                  <a:cubicBezTo>
                    <a:pt x="123825" y="310160"/>
                    <a:pt x="121047" y="312737"/>
                    <a:pt x="118269" y="312737"/>
                  </a:cubicBezTo>
                  <a:cubicBezTo>
                    <a:pt x="115490" y="312737"/>
                    <a:pt x="112712" y="310160"/>
                    <a:pt x="112712" y="307584"/>
                  </a:cubicBezTo>
                  <a:cubicBezTo>
                    <a:pt x="112712" y="307584"/>
                    <a:pt x="112712" y="307584"/>
                    <a:pt x="112712" y="140091"/>
                  </a:cubicBezTo>
                  <a:cubicBezTo>
                    <a:pt x="112712" y="137514"/>
                    <a:pt x="115490" y="134937"/>
                    <a:pt x="118269" y="134937"/>
                  </a:cubicBezTo>
                  <a:close/>
                  <a:moveTo>
                    <a:pt x="100013" y="134937"/>
                  </a:moveTo>
                  <a:cubicBezTo>
                    <a:pt x="102394" y="134937"/>
                    <a:pt x="104775" y="137514"/>
                    <a:pt x="104775" y="140091"/>
                  </a:cubicBezTo>
                  <a:cubicBezTo>
                    <a:pt x="104775" y="140091"/>
                    <a:pt x="104775" y="140091"/>
                    <a:pt x="104775" y="307584"/>
                  </a:cubicBezTo>
                  <a:cubicBezTo>
                    <a:pt x="104775" y="310160"/>
                    <a:pt x="102394" y="312737"/>
                    <a:pt x="100013" y="312737"/>
                  </a:cubicBezTo>
                  <a:cubicBezTo>
                    <a:pt x="97631" y="312737"/>
                    <a:pt x="95250" y="310160"/>
                    <a:pt x="95250" y="307584"/>
                  </a:cubicBezTo>
                  <a:cubicBezTo>
                    <a:pt x="95250" y="307584"/>
                    <a:pt x="95250" y="307584"/>
                    <a:pt x="95250" y="140091"/>
                  </a:cubicBezTo>
                  <a:cubicBezTo>
                    <a:pt x="95250" y="137514"/>
                    <a:pt x="97631" y="134937"/>
                    <a:pt x="100013" y="134937"/>
                  </a:cubicBezTo>
                  <a:close/>
                  <a:moveTo>
                    <a:pt x="81757" y="134937"/>
                  </a:moveTo>
                  <a:cubicBezTo>
                    <a:pt x="85924" y="134937"/>
                    <a:pt x="87313" y="137514"/>
                    <a:pt x="87313" y="140091"/>
                  </a:cubicBezTo>
                  <a:cubicBezTo>
                    <a:pt x="87313" y="140091"/>
                    <a:pt x="87313" y="140091"/>
                    <a:pt x="87313" y="307584"/>
                  </a:cubicBezTo>
                  <a:cubicBezTo>
                    <a:pt x="87313" y="310160"/>
                    <a:pt x="85924" y="312737"/>
                    <a:pt x="81757" y="312737"/>
                  </a:cubicBezTo>
                  <a:cubicBezTo>
                    <a:pt x="78978" y="312737"/>
                    <a:pt x="76200" y="310160"/>
                    <a:pt x="76200" y="307584"/>
                  </a:cubicBezTo>
                  <a:cubicBezTo>
                    <a:pt x="76200" y="307584"/>
                    <a:pt x="76200" y="307584"/>
                    <a:pt x="76200" y="140091"/>
                  </a:cubicBezTo>
                  <a:cubicBezTo>
                    <a:pt x="76200" y="137514"/>
                    <a:pt x="78978" y="134937"/>
                    <a:pt x="81757" y="134937"/>
                  </a:cubicBezTo>
                  <a:close/>
                  <a:moveTo>
                    <a:pt x="63676" y="134937"/>
                  </a:moveTo>
                  <a:cubicBezTo>
                    <a:pt x="67381" y="134937"/>
                    <a:pt x="69850" y="137514"/>
                    <a:pt x="69850" y="140091"/>
                  </a:cubicBezTo>
                  <a:cubicBezTo>
                    <a:pt x="69850" y="140091"/>
                    <a:pt x="69850" y="140091"/>
                    <a:pt x="69850" y="307584"/>
                  </a:cubicBezTo>
                  <a:cubicBezTo>
                    <a:pt x="69850" y="310160"/>
                    <a:pt x="67381" y="312737"/>
                    <a:pt x="63676" y="312737"/>
                  </a:cubicBezTo>
                  <a:cubicBezTo>
                    <a:pt x="61207" y="312737"/>
                    <a:pt x="58737" y="310160"/>
                    <a:pt x="58737" y="307584"/>
                  </a:cubicBezTo>
                  <a:cubicBezTo>
                    <a:pt x="58737" y="307584"/>
                    <a:pt x="58737" y="307584"/>
                    <a:pt x="58737" y="140091"/>
                  </a:cubicBezTo>
                  <a:cubicBezTo>
                    <a:pt x="58737" y="137514"/>
                    <a:pt x="61207" y="134937"/>
                    <a:pt x="63676" y="134937"/>
                  </a:cubicBezTo>
                  <a:close/>
                  <a:moveTo>
                    <a:pt x="50800" y="127000"/>
                  </a:moveTo>
                  <a:lnTo>
                    <a:pt x="50800" y="319088"/>
                  </a:lnTo>
                  <a:lnTo>
                    <a:pt x="166688" y="319088"/>
                  </a:lnTo>
                  <a:lnTo>
                    <a:pt x="166688" y="127000"/>
                  </a:lnTo>
                  <a:close/>
                  <a:moveTo>
                    <a:pt x="61912" y="71437"/>
                  </a:moveTo>
                  <a:lnTo>
                    <a:pt x="61912" y="115887"/>
                  </a:lnTo>
                  <a:cubicBezTo>
                    <a:pt x="61912" y="115887"/>
                    <a:pt x="61912" y="115887"/>
                    <a:pt x="72319" y="115887"/>
                  </a:cubicBezTo>
                  <a:cubicBezTo>
                    <a:pt x="72319" y="115887"/>
                    <a:pt x="72319" y="115887"/>
                    <a:pt x="72319" y="79281"/>
                  </a:cubicBezTo>
                  <a:cubicBezTo>
                    <a:pt x="72319" y="76666"/>
                    <a:pt x="74921" y="74051"/>
                    <a:pt x="77523" y="74051"/>
                  </a:cubicBezTo>
                  <a:cubicBezTo>
                    <a:pt x="81425" y="74051"/>
                    <a:pt x="84027" y="76666"/>
                    <a:pt x="84027" y="79281"/>
                  </a:cubicBezTo>
                  <a:cubicBezTo>
                    <a:pt x="84027" y="79281"/>
                    <a:pt x="84027" y="79281"/>
                    <a:pt x="84027" y="115887"/>
                  </a:cubicBezTo>
                  <a:cubicBezTo>
                    <a:pt x="84027" y="115887"/>
                    <a:pt x="84027" y="115887"/>
                    <a:pt x="93133" y="115887"/>
                  </a:cubicBezTo>
                  <a:cubicBezTo>
                    <a:pt x="93133" y="115887"/>
                    <a:pt x="93133" y="115887"/>
                    <a:pt x="93133" y="79281"/>
                  </a:cubicBezTo>
                  <a:cubicBezTo>
                    <a:pt x="93133" y="76666"/>
                    <a:pt x="95735" y="74051"/>
                    <a:pt x="98337" y="74051"/>
                  </a:cubicBezTo>
                  <a:cubicBezTo>
                    <a:pt x="100938" y="74051"/>
                    <a:pt x="103540" y="76666"/>
                    <a:pt x="103540" y="79281"/>
                  </a:cubicBezTo>
                  <a:cubicBezTo>
                    <a:pt x="103540" y="79281"/>
                    <a:pt x="103540" y="79281"/>
                    <a:pt x="103540" y="115887"/>
                  </a:cubicBezTo>
                  <a:cubicBezTo>
                    <a:pt x="103540" y="115887"/>
                    <a:pt x="103540" y="115887"/>
                    <a:pt x="113947" y="115887"/>
                  </a:cubicBezTo>
                  <a:cubicBezTo>
                    <a:pt x="113947" y="115887"/>
                    <a:pt x="113947" y="115887"/>
                    <a:pt x="113947" y="79281"/>
                  </a:cubicBezTo>
                  <a:cubicBezTo>
                    <a:pt x="113947" y="76666"/>
                    <a:pt x="116549" y="74051"/>
                    <a:pt x="119151" y="74051"/>
                  </a:cubicBezTo>
                  <a:cubicBezTo>
                    <a:pt x="121752" y="74051"/>
                    <a:pt x="124354" y="76666"/>
                    <a:pt x="124354" y="79281"/>
                  </a:cubicBezTo>
                  <a:cubicBezTo>
                    <a:pt x="124354" y="79281"/>
                    <a:pt x="124354" y="79281"/>
                    <a:pt x="124354" y="115887"/>
                  </a:cubicBezTo>
                  <a:cubicBezTo>
                    <a:pt x="124354" y="115887"/>
                    <a:pt x="124354" y="115887"/>
                    <a:pt x="133460" y="115887"/>
                  </a:cubicBezTo>
                  <a:cubicBezTo>
                    <a:pt x="133460" y="115887"/>
                    <a:pt x="133460" y="115887"/>
                    <a:pt x="133460" y="79281"/>
                  </a:cubicBezTo>
                  <a:cubicBezTo>
                    <a:pt x="133460" y="76666"/>
                    <a:pt x="136062" y="74051"/>
                    <a:pt x="139965" y="74051"/>
                  </a:cubicBezTo>
                  <a:cubicBezTo>
                    <a:pt x="142566" y="74051"/>
                    <a:pt x="145168" y="76666"/>
                    <a:pt x="145168" y="79281"/>
                  </a:cubicBezTo>
                  <a:cubicBezTo>
                    <a:pt x="145168" y="79281"/>
                    <a:pt x="145168" y="79281"/>
                    <a:pt x="145168" y="115887"/>
                  </a:cubicBezTo>
                  <a:cubicBezTo>
                    <a:pt x="145168" y="115887"/>
                    <a:pt x="145168" y="115887"/>
                    <a:pt x="155575" y="115887"/>
                  </a:cubicBezTo>
                  <a:cubicBezTo>
                    <a:pt x="155575" y="115887"/>
                    <a:pt x="155575" y="115887"/>
                    <a:pt x="155575" y="71437"/>
                  </a:cubicBezTo>
                  <a:cubicBezTo>
                    <a:pt x="155575" y="71437"/>
                    <a:pt x="155575" y="71437"/>
                    <a:pt x="61912" y="71437"/>
                  </a:cubicBezTo>
                  <a:close/>
                  <a:moveTo>
                    <a:pt x="77787" y="26987"/>
                  </a:moveTo>
                  <a:lnTo>
                    <a:pt x="77787" y="60325"/>
                  </a:lnTo>
                  <a:cubicBezTo>
                    <a:pt x="77787" y="60325"/>
                    <a:pt x="77787" y="60325"/>
                    <a:pt x="82947" y="60325"/>
                  </a:cubicBezTo>
                  <a:cubicBezTo>
                    <a:pt x="82947" y="60325"/>
                    <a:pt x="82947" y="60325"/>
                    <a:pt x="82947" y="39809"/>
                  </a:cubicBezTo>
                  <a:cubicBezTo>
                    <a:pt x="82947" y="37245"/>
                    <a:pt x="85526" y="34680"/>
                    <a:pt x="88106" y="34680"/>
                  </a:cubicBezTo>
                  <a:cubicBezTo>
                    <a:pt x="91976" y="34680"/>
                    <a:pt x="94555" y="37245"/>
                    <a:pt x="94555" y="39809"/>
                  </a:cubicBezTo>
                  <a:cubicBezTo>
                    <a:pt x="94555" y="39809"/>
                    <a:pt x="94555" y="39809"/>
                    <a:pt x="94555" y="60325"/>
                  </a:cubicBezTo>
                  <a:cubicBezTo>
                    <a:pt x="94555" y="60325"/>
                    <a:pt x="94555" y="60325"/>
                    <a:pt x="103584" y="60325"/>
                  </a:cubicBezTo>
                  <a:cubicBezTo>
                    <a:pt x="103584" y="60325"/>
                    <a:pt x="103584" y="60325"/>
                    <a:pt x="103584" y="39809"/>
                  </a:cubicBezTo>
                  <a:cubicBezTo>
                    <a:pt x="103584" y="37245"/>
                    <a:pt x="106164" y="34680"/>
                    <a:pt x="108744" y="34680"/>
                  </a:cubicBezTo>
                  <a:cubicBezTo>
                    <a:pt x="111323" y="34680"/>
                    <a:pt x="113903" y="37245"/>
                    <a:pt x="113903" y="39809"/>
                  </a:cubicBezTo>
                  <a:cubicBezTo>
                    <a:pt x="113903" y="39809"/>
                    <a:pt x="113903" y="39809"/>
                    <a:pt x="113903" y="60325"/>
                  </a:cubicBezTo>
                  <a:cubicBezTo>
                    <a:pt x="113903" y="60325"/>
                    <a:pt x="113903" y="60325"/>
                    <a:pt x="122932" y="60325"/>
                  </a:cubicBezTo>
                  <a:cubicBezTo>
                    <a:pt x="122932" y="60325"/>
                    <a:pt x="122932" y="60325"/>
                    <a:pt x="122932" y="39809"/>
                  </a:cubicBezTo>
                  <a:cubicBezTo>
                    <a:pt x="122932" y="37245"/>
                    <a:pt x="125512" y="34680"/>
                    <a:pt x="129381" y="34680"/>
                  </a:cubicBezTo>
                  <a:cubicBezTo>
                    <a:pt x="131961" y="34680"/>
                    <a:pt x="134541" y="37245"/>
                    <a:pt x="134541" y="39809"/>
                  </a:cubicBezTo>
                  <a:cubicBezTo>
                    <a:pt x="134541" y="39809"/>
                    <a:pt x="134541" y="39809"/>
                    <a:pt x="134541" y="60325"/>
                  </a:cubicBezTo>
                  <a:cubicBezTo>
                    <a:pt x="134541" y="60325"/>
                    <a:pt x="134541" y="60325"/>
                    <a:pt x="139700" y="60325"/>
                  </a:cubicBezTo>
                  <a:cubicBezTo>
                    <a:pt x="139700" y="60325"/>
                    <a:pt x="139700" y="60325"/>
                    <a:pt x="139700" y="26987"/>
                  </a:cubicBezTo>
                  <a:cubicBezTo>
                    <a:pt x="139700" y="26987"/>
                    <a:pt x="139700" y="26987"/>
                    <a:pt x="77787" y="26987"/>
                  </a:cubicBezTo>
                  <a:close/>
                  <a:moveTo>
                    <a:pt x="108744" y="0"/>
                  </a:moveTo>
                  <a:cubicBezTo>
                    <a:pt x="111333" y="0"/>
                    <a:pt x="113923" y="2579"/>
                    <a:pt x="113923" y="5159"/>
                  </a:cubicBezTo>
                  <a:cubicBezTo>
                    <a:pt x="113923" y="5159"/>
                    <a:pt x="113923" y="5159"/>
                    <a:pt x="113923" y="16768"/>
                  </a:cubicBezTo>
                  <a:cubicBezTo>
                    <a:pt x="113923" y="16768"/>
                    <a:pt x="113923" y="16768"/>
                    <a:pt x="144992" y="16768"/>
                  </a:cubicBezTo>
                  <a:cubicBezTo>
                    <a:pt x="148876" y="16768"/>
                    <a:pt x="151465" y="19347"/>
                    <a:pt x="151465" y="21927"/>
                  </a:cubicBezTo>
                  <a:cubicBezTo>
                    <a:pt x="151465" y="21927"/>
                    <a:pt x="151465" y="21927"/>
                    <a:pt x="151465" y="60622"/>
                  </a:cubicBezTo>
                  <a:cubicBezTo>
                    <a:pt x="151465" y="60622"/>
                    <a:pt x="151465" y="60622"/>
                    <a:pt x="160527" y="60622"/>
                  </a:cubicBezTo>
                  <a:cubicBezTo>
                    <a:pt x="163116" y="60622"/>
                    <a:pt x="165705" y="63202"/>
                    <a:pt x="165705" y="65782"/>
                  </a:cubicBezTo>
                  <a:cubicBezTo>
                    <a:pt x="165705" y="65782"/>
                    <a:pt x="165705" y="65782"/>
                    <a:pt x="165705" y="116086"/>
                  </a:cubicBezTo>
                  <a:cubicBezTo>
                    <a:pt x="165705" y="116086"/>
                    <a:pt x="165705" y="116086"/>
                    <a:pt x="172178" y="116086"/>
                  </a:cubicBezTo>
                  <a:cubicBezTo>
                    <a:pt x="176062" y="116086"/>
                    <a:pt x="178651" y="118665"/>
                    <a:pt x="178651" y="122535"/>
                  </a:cubicBezTo>
                  <a:cubicBezTo>
                    <a:pt x="178651" y="122535"/>
                    <a:pt x="178651" y="122535"/>
                    <a:pt x="178651" y="318592"/>
                  </a:cubicBezTo>
                  <a:cubicBezTo>
                    <a:pt x="178651" y="318592"/>
                    <a:pt x="178651" y="318592"/>
                    <a:pt x="212310" y="318592"/>
                  </a:cubicBezTo>
                  <a:cubicBezTo>
                    <a:pt x="214899" y="318592"/>
                    <a:pt x="217488" y="321171"/>
                    <a:pt x="217488" y="325041"/>
                  </a:cubicBezTo>
                  <a:cubicBezTo>
                    <a:pt x="217488" y="327621"/>
                    <a:pt x="214899" y="330200"/>
                    <a:pt x="212310" y="330200"/>
                  </a:cubicBezTo>
                  <a:cubicBezTo>
                    <a:pt x="212310" y="330200"/>
                    <a:pt x="212310" y="330200"/>
                    <a:pt x="5178" y="330200"/>
                  </a:cubicBezTo>
                  <a:cubicBezTo>
                    <a:pt x="2589" y="330200"/>
                    <a:pt x="0" y="327621"/>
                    <a:pt x="0" y="325041"/>
                  </a:cubicBezTo>
                  <a:cubicBezTo>
                    <a:pt x="0" y="321171"/>
                    <a:pt x="2589" y="318592"/>
                    <a:pt x="5178" y="318592"/>
                  </a:cubicBezTo>
                  <a:cubicBezTo>
                    <a:pt x="5178" y="318592"/>
                    <a:pt x="5178" y="318592"/>
                    <a:pt x="38837" y="318592"/>
                  </a:cubicBezTo>
                  <a:cubicBezTo>
                    <a:pt x="38837" y="318592"/>
                    <a:pt x="38837" y="318592"/>
                    <a:pt x="38837" y="122535"/>
                  </a:cubicBezTo>
                  <a:cubicBezTo>
                    <a:pt x="38837" y="118665"/>
                    <a:pt x="41426" y="116086"/>
                    <a:pt x="45310" y="116086"/>
                  </a:cubicBezTo>
                  <a:cubicBezTo>
                    <a:pt x="45310" y="116086"/>
                    <a:pt x="45310" y="116086"/>
                    <a:pt x="51783" y="116086"/>
                  </a:cubicBezTo>
                  <a:cubicBezTo>
                    <a:pt x="51783" y="116086"/>
                    <a:pt x="51783" y="116086"/>
                    <a:pt x="51783" y="65782"/>
                  </a:cubicBezTo>
                  <a:cubicBezTo>
                    <a:pt x="51783" y="63202"/>
                    <a:pt x="54372" y="60622"/>
                    <a:pt x="56961" y="60622"/>
                  </a:cubicBezTo>
                  <a:cubicBezTo>
                    <a:pt x="56961" y="60622"/>
                    <a:pt x="56961" y="60622"/>
                    <a:pt x="66023" y="60622"/>
                  </a:cubicBezTo>
                  <a:cubicBezTo>
                    <a:pt x="66023" y="60622"/>
                    <a:pt x="66023" y="60622"/>
                    <a:pt x="66023" y="21927"/>
                  </a:cubicBezTo>
                  <a:cubicBezTo>
                    <a:pt x="66023" y="19347"/>
                    <a:pt x="68613" y="16768"/>
                    <a:pt x="72496" y="16768"/>
                  </a:cubicBezTo>
                  <a:cubicBezTo>
                    <a:pt x="72496" y="16768"/>
                    <a:pt x="72496" y="16768"/>
                    <a:pt x="103566" y="16768"/>
                  </a:cubicBezTo>
                  <a:cubicBezTo>
                    <a:pt x="103566" y="16768"/>
                    <a:pt x="103566" y="16768"/>
                    <a:pt x="103566" y="5159"/>
                  </a:cubicBezTo>
                  <a:cubicBezTo>
                    <a:pt x="103566" y="2579"/>
                    <a:pt x="106155" y="0"/>
                    <a:pt x="10874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94182" y="4893268"/>
              <a:ext cx="1102842" cy="1213129"/>
            </a:xfrm>
            <a:custGeom>
              <a:avLst/>
              <a:gdLst>
                <a:gd name="connsiteX0" fmla="*/ 44609 w 301625"/>
                <a:gd name="connsiteY0" fmla="*/ 242888 h 331788"/>
                <a:gd name="connsiteX1" fmla="*/ 160465 w 301625"/>
                <a:gd name="connsiteY1" fmla="*/ 242888 h 331788"/>
                <a:gd name="connsiteX2" fmla="*/ 168275 w 301625"/>
                <a:gd name="connsiteY2" fmla="*/ 250682 h 331788"/>
                <a:gd name="connsiteX3" fmla="*/ 160465 w 301625"/>
                <a:gd name="connsiteY3" fmla="*/ 257176 h 331788"/>
                <a:gd name="connsiteX4" fmla="*/ 44609 w 301625"/>
                <a:gd name="connsiteY4" fmla="*/ 257176 h 331788"/>
                <a:gd name="connsiteX5" fmla="*/ 38100 w 301625"/>
                <a:gd name="connsiteY5" fmla="*/ 250682 h 331788"/>
                <a:gd name="connsiteX6" fmla="*/ 44609 w 301625"/>
                <a:gd name="connsiteY6" fmla="*/ 242888 h 331788"/>
                <a:gd name="connsiteX7" fmla="*/ 44609 w 301625"/>
                <a:gd name="connsiteY7" fmla="*/ 195263 h 331788"/>
                <a:gd name="connsiteX8" fmla="*/ 160465 w 301625"/>
                <a:gd name="connsiteY8" fmla="*/ 195263 h 331788"/>
                <a:gd name="connsiteX9" fmla="*/ 168275 w 301625"/>
                <a:gd name="connsiteY9" fmla="*/ 202191 h 331788"/>
                <a:gd name="connsiteX10" fmla="*/ 160465 w 301625"/>
                <a:gd name="connsiteY10" fmla="*/ 207963 h 331788"/>
                <a:gd name="connsiteX11" fmla="*/ 44609 w 301625"/>
                <a:gd name="connsiteY11" fmla="*/ 207963 h 331788"/>
                <a:gd name="connsiteX12" fmla="*/ 38100 w 301625"/>
                <a:gd name="connsiteY12" fmla="*/ 202191 h 331788"/>
                <a:gd name="connsiteX13" fmla="*/ 44609 w 301625"/>
                <a:gd name="connsiteY13" fmla="*/ 195263 h 331788"/>
                <a:gd name="connsiteX14" fmla="*/ 44609 w 301625"/>
                <a:gd name="connsiteY14" fmla="*/ 146050 h 331788"/>
                <a:gd name="connsiteX15" fmla="*/ 160465 w 301625"/>
                <a:gd name="connsiteY15" fmla="*/ 146050 h 331788"/>
                <a:gd name="connsiteX16" fmla="*/ 168275 w 301625"/>
                <a:gd name="connsiteY16" fmla="*/ 153844 h 331788"/>
                <a:gd name="connsiteX17" fmla="*/ 160465 w 301625"/>
                <a:gd name="connsiteY17" fmla="*/ 160338 h 331788"/>
                <a:gd name="connsiteX18" fmla="*/ 44609 w 301625"/>
                <a:gd name="connsiteY18" fmla="*/ 160338 h 331788"/>
                <a:gd name="connsiteX19" fmla="*/ 38100 w 301625"/>
                <a:gd name="connsiteY19" fmla="*/ 153844 h 331788"/>
                <a:gd name="connsiteX20" fmla="*/ 44609 w 301625"/>
                <a:gd name="connsiteY20" fmla="*/ 146050 h 331788"/>
                <a:gd name="connsiteX21" fmla="*/ 206375 w 301625"/>
                <a:gd name="connsiteY21" fmla="*/ 125413 h 331788"/>
                <a:gd name="connsiteX22" fmla="*/ 206375 w 301625"/>
                <a:gd name="connsiteY22" fmla="*/ 317501 h 331788"/>
                <a:gd name="connsiteX23" fmla="*/ 287338 w 301625"/>
                <a:gd name="connsiteY23" fmla="*/ 317501 h 331788"/>
                <a:gd name="connsiteX24" fmla="*/ 287338 w 301625"/>
                <a:gd name="connsiteY24" fmla="*/ 125413 h 331788"/>
                <a:gd name="connsiteX25" fmla="*/ 44609 w 301625"/>
                <a:gd name="connsiteY25" fmla="*/ 98425 h 331788"/>
                <a:gd name="connsiteX26" fmla="*/ 160465 w 301625"/>
                <a:gd name="connsiteY26" fmla="*/ 98425 h 331788"/>
                <a:gd name="connsiteX27" fmla="*/ 168275 w 301625"/>
                <a:gd name="connsiteY27" fmla="*/ 104920 h 331788"/>
                <a:gd name="connsiteX28" fmla="*/ 160465 w 301625"/>
                <a:gd name="connsiteY28" fmla="*/ 112713 h 331788"/>
                <a:gd name="connsiteX29" fmla="*/ 44609 w 301625"/>
                <a:gd name="connsiteY29" fmla="*/ 112713 h 331788"/>
                <a:gd name="connsiteX30" fmla="*/ 38100 w 301625"/>
                <a:gd name="connsiteY30" fmla="*/ 104920 h 331788"/>
                <a:gd name="connsiteX31" fmla="*/ 44609 w 301625"/>
                <a:gd name="connsiteY31" fmla="*/ 98425 h 331788"/>
                <a:gd name="connsiteX32" fmla="*/ 44609 w 301625"/>
                <a:gd name="connsiteY32" fmla="*/ 50800 h 331788"/>
                <a:gd name="connsiteX33" fmla="*/ 160465 w 301625"/>
                <a:gd name="connsiteY33" fmla="*/ 50800 h 331788"/>
                <a:gd name="connsiteX34" fmla="*/ 168275 w 301625"/>
                <a:gd name="connsiteY34" fmla="*/ 57295 h 331788"/>
                <a:gd name="connsiteX35" fmla="*/ 160465 w 301625"/>
                <a:gd name="connsiteY35" fmla="*/ 65088 h 331788"/>
                <a:gd name="connsiteX36" fmla="*/ 44609 w 301625"/>
                <a:gd name="connsiteY36" fmla="*/ 65088 h 331788"/>
                <a:gd name="connsiteX37" fmla="*/ 38100 w 301625"/>
                <a:gd name="connsiteY37" fmla="*/ 57295 h 331788"/>
                <a:gd name="connsiteX38" fmla="*/ 44609 w 301625"/>
                <a:gd name="connsiteY38" fmla="*/ 50800 h 331788"/>
                <a:gd name="connsiteX39" fmla="*/ 14287 w 301625"/>
                <a:gd name="connsiteY39" fmla="*/ 14288 h 331788"/>
                <a:gd name="connsiteX40" fmla="*/ 14287 w 301625"/>
                <a:gd name="connsiteY40" fmla="*/ 317501 h 331788"/>
                <a:gd name="connsiteX41" fmla="*/ 192087 w 301625"/>
                <a:gd name="connsiteY41" fmla="*/ 317501 h 331788"/>
                <a:gd name="connsiteX42" fmla="*/ 192087 w 301625"/>
                <a:gd name="connsiteY42" fmla="*/ 14288 h 331788"/>
                <a:gd name="connsiteX43" fmla="*/ 7734 w 301625"/>
                <a:gd name="connsiteY43" fmla="*/ 0 h 331788"/>
                <a:gd name="connsiteX44" fmla="*/ 198506 w 301625"/>
                <a:gd name="connsiteY44" fmla="*/ 0 h 331788"/>
                <a:gd name="connsiteX45" fmla="*/ 206240 w 301625"/>
                <a:gd name="connsiteY45" fmla="*/ 6480 h 331788"/>
                <a:gd name="connsiteX46" fmla="*/ 206240 w 301625"/>
                <a:gd name="connsiteY46" fmla="*/ 112756 h 331788"/>
                <a:gd name="connsiteX47" fmla="*/ 293891 w 301625"/>
                <a:gd name="connsiteY47" fmla="*/ 112756 h 331788"/>
                <a:gd name="connsiteX48" fmla="*/ 301625 w 301625"/>
                <a:gd name="connsiteY48" fmla="*/ 119237 h 331788"/>
                <a:gd name="connsiteX49" fmla="*/ 301625 w 301625"/>
                <a:gd name="connsiteY49" fmla="*/ 325308 h 331788"/>
                <a:gd name="connsiteX50" fmla="*/ 293891 w 301625"/>
                <a:gd name="connsiteY50" fmla="*/ 331788 h 331788"/>
                <a:gd name="connsiteX51" fmla="*/ 7734 w 301625"/>
                <a:gd name="connsiteY51" fmla="*/ 331788 h 331788"/>
                <a:gd name="connsiteX52" fmla="*/ 0 w 301625"/>
                <a:gd name="connsiteY52" fmla="*/ 325308 h 331788"/>
                <a:gd name="connsiteX53" fmla="*/ 0 w 301625"/>
                <a:gd name="connsiteY53" fmla="*/ 6480 h 331788"/>
                <a:gd name="connsiteX54" fmla="*/ 7734 w 301625"/>
                <a:gd name="connsiteY5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1625" h="331788">
                  <a:moveTo>
                    <a:pt x="44609" y="242888"/>
                  </a:moveTo>
                  <a:cubicBezTo>
                    <a:pt x="160465" y="242888"/>
                    <a:pt x="160465" y="242888"/>
                    <a:pt x="160465" y="242888"/>
                  </a:cubicBezTo>
                  <a:cubicBezTo>
                    <a:pt x="164370" y="242888"/>
                    <a:pt x="168275" y="246785"/>
                    <a:pt x="168275" y="250682"/>
                  </a:cubicBezTo>
                  <a:cubicBezTo>
                    <a:pt x="168275" y="254578"/>
                    <a:pt x="164370" y="257176"/>
                    <a:pt x="160465" y="257176"/>
                  </a:cubicBezTo>
                  <a:cubicBezTo>
                    <a:pt x="44609" y="257176"/>
                    <a:pt x="44609" y="257176"/>
                    <a:pt x="44609" y="257176"/>
                  </a:cubicBezTo>
                  <a:cubicBezTo>
                    <a:pt x="40704" y="257176"/>
                    <a:pt x="38100" y="254578"/>
                    <a:pt x="38100" y="250682"/>
                  </a:cubicBezTo>
                  <a:cubicBezTo>
                    <a:pt x="38100" y="246785"/>
                    <a:pt x="40704" y="242888"/>
                    <a:pt x="44609" y="242888"/>
                  </a:cubicBezTo>
                  <a:close/>
                  <a:moveTo>
                    <a:pt x="44609" y="195263"/>
                  </a:moveTo>
                  <a:cubicBezTo>
                    <a:pt x="160465" y="195263"/>
                    <a:pt x="160465" y="195263"/>
                    <a:pt x="160465" y="195263"/>
                  </a:cubicBezTo>
                  <a:cubicBezTo>
                    <a:pt x="164370" y="195263"/>
                    <a:pt x="168275" y="198727"/>
                    <a:pt x="168275" y="202191"/>
                  </a:cubicBezTo>
                  <a:cubicBezTo>
                    <a:pt x="168275" y="205654"/>
                    <a:pt x="164370" y="207963"/>
                    <a:pt x="160465" y="207963"/>
                  </a:cubicBezTo>
                  <a:cubicBezTo>
                    <a:pt x="44609" y="207963"/>
                    <a:pt x="44609" y="207963"/>
                    <a:pt x="44609" y="207963"/>
                  </a:cubicBezTo>
                  <a:cubicBezTo>
                    <a:pt x="40704" y="207963"/>
                    <a:pt x="38100" y="205654"/>
                    <a:pt x="38100" y="202191"/>
                  </a:cubicBezTo>
                  <a:cubicBezTo>
                    <a:pt x="38100" y="198727"/>
                    <a:pt x="40704" y="195263"/>
                    <a:pt x="44609" y="195263"/>
                  </a:cubicBezTo>
                  <a:close/>
                  <a:moveTo>
                    <a:pt x="44609" y="146050"/>
                  </a:moveTo>
                  <a:cubicBezTo>
                    <a:pt x="160465" y="146050"/>
                    <a:pt x="160465" y="146050"/>
                    <a:pt x="160465" y="146050"/>
                  </a:cubicBezTo>
                  <a:cubicBezTo>
                    <a:pt x="164370" y="146050"/>
                    <a:pt x="168275" y="149947"/>
                    <a:pt x="168275" y="153844"/>
                  </a:cubicBezTo>
                  <a:cubicBezTo>
                    <a:pt x="168275" y="157740"/>
                    <a:pt x="164370" y="160338"/>
                    <a:pt x="160465" y="160338"/>
                  </a:cubicBezTo>
                  <a:cubicBezTo>
                    <a:pt x="44609" y="160338"/>
                    <a:pt x="44609" y="160338"/>
                    <a:pt x="44609" y="160338"/>
                  </a:cubicBezTo>
                  <a:cubicBezTo>
                    <a:pt x="40704" y="160338"/>
                    <a:pt x="38100" y="157740"/>
                    <a:pt x="38100" y="153844"/>
                  </a:cubicBezTo>
                  <a:cubicBezTo>
                    <a:pt x="38100" y="149947"/>
                    <a:pt x="40704" y="146050"/>
                    <a:pt x="44609" y="146050"/>
                  </a:cubicBezTo>
                  <a:close/>
                  <a:moveTo>
                    <a:pt x="206375" y="125413"/>
                  </a:moveTo>
                  <a:lnTo>
                    <a:pt x="206375" y="317501"/>
                  </a:lnTo>
                  <a:lnTo>
                    <a:pt x="287338" y="317501"/>
                  </a:lnTo>
                  <a:lnTo>
                    <a:pt x="287338" y="125413"/>
                  </a:lnTo>
                  <a:close/>
                  <a:moveTo>
                    <a:pt x="44609" y="98425"/>
                  </a:moveTo>
                  <a:cubicBezTo>
                    <a:pt x="160465" y="98425"/>
                    <a:pt x="160465" y="98425"/>
                    <a:pt x="160465" y="98425"/>
                  </a:cubicBezTo>
                  <a:cubicBezTo>
                    <a:pt x="164370" y="98425"/>
                    <a:pt x="168275" y="101023"/>
                    <a:pt x="168275" y="104920"/>
                  </a:cubicBezTo>
                  <a:cubicBezTo>
                    <a:pt x="168275" y="108817"/>
                    <a:pt x="164370" y="112713"/>
                    <a:pt x="160465" y="112713"/>
                  </a:cubicBezTo>
                  <a:cubicBezTo>
                    <a:pt x="44609" y="112713"/>
                    <a:pt x="44609" y="112713"/>
                    <a:pt x="44609" y="112713"/>
                  </a:cubicBezTo>
                  <a:cubicBezTo>
                    <a:pt x="40704" y="112713"/>
                    <a:pt x="38100" y="108817"/>
                    <a:pt x="38100" y="104920"/>
                  </a:cubicBezTo>
                  <a:cubicBezTo>
                    <a:pt x="38100" y="101023"/>
                    <a:pt x="40704" y="98425"/>
                    <a:pt x="44609" y="98425"/>
                  </a:cubicBezTo>
                  <a:close/>
                  <a:moveTo>
                    <a:pt x="44609" y="50800"/>
                  </a:moveTo>
                  <a:cubicBezTo>
                    <a:pt x="160465" y="50800"/>
                    <a:pt x="160465" y="50800"/>
                    <a:pt x="160465" y="50800"/>
                  </a:cubicBezTo>
                  <a:cubicBezTo>
                    <a:pt x="164370" y="50800"/>
                    <a:pt x="168275" y="53398"/>
                    <a:pt x="168275" y="57295"/>
                  </a:cubicBezTo>
                  <a:cubicBezTo>
                    <a:pt x="168275" y="61192"/>
                    <a:pt x="164370" y="65088"/>
                    <a:pt x="160465" y="65088"/>
                  </a:cubicBezTo>
                  <a:cubicBezTo>
                    <a:pt x="44609" y="65088"/>
                    <a:pt x="44609" y="65088"/>
                    <a:pt x="44609" y="65088"/>
                  </a:cubicBezTo>
                  <a:cubicBezTo>
                    <a:pt x="40704" y="65088"/>
                    <a:pt x="38100" y="61192"/>
                    <a:pt x="38100" y="57295"/>
                  </a:cubicBezTo>
                  <a:cubicBezTo>
                    <a:pt x="38100" y="53398"/>
                    <a:pt x="40704" y="50800"/>
                    <a:pt x="44609" y="50800"/>
                  </a:cubicBezTo>
                  <a:close/>
                  <a:moveTo>
                    <a:pt x="14287" y="14288"/>
                  </a:moveTo>
                  <a:lnTo>
                    <a:pt x="14287" y="317501"/>
                  </a:lnTo>
                  <a:lnTo>
                    <a:pt x="192087" y="317501"/>
                  </a:lnTo>
                  <a:lnTo>
                    <a:pt x="192087" y="14288"/>
                  </a:lnTo>
                  <a:close/>
                  <a:moveTo>
                    <a:pt x="7734" y="0"/>
                  </a:moveTo>
                  <a:cubicBezTo>
                    <a:pt x="198506" y="0"/>
                    <a:pt x="198506" y="0"/>
                    <a:pt x="198506" y="0"/>
                  </a:cubicBezTo>
                  <a:cubicBezTo>
                    <a:pt x="202373" y="0"/>
                    <a:pt x="206240" y="2592"/>
                    <a:pt x="206240" y="6480"/>
                  </a:cubicBezTo>
                  <a:cubicBezTo>
                    <a:pt x="206240" y="112756"/>
                    <a:pt x="206240" y="112756"/>
                    <a:pt x="206240" y="112756"/>
                  </a:cubicBezTo>
                  <a:cubicBezTo>
                    <a:pt x="293891" y="112756"/>
                    <a:pt x="293891" y="112756"/>
                    <a:pt x="293891" y="112756"/>
                  </a:cubicBezTo>
                  <a:cubicBezTo>
                    <a:pt x="297758" y="112756"/>
                    <a:pt x="301625" y="115348"/>
                    <a:pt x="301625" y="119237"/>
                  </a:cubicBezTo>
                  <a:cubicBezTo>
                    <a:pt x="301625" y="325308"/>
                    <a:pt x="301625" y="325308"/>
                    <a:pt x="301625" y="325308"/>
                  </a:cubicBezTo>
                  <a:cubicBezTo>
                    <a:pt x="301625" y="329196"/>
                    <a:pt x="297758" y="331788"/>
                    <a:pt x="293891" y="331788"/>
                  </a:cubicBezTo>
                  <a:cubicBezTo>
                    <a:pt x="7734" y="331788"/>
                    <a:pt x="7734" y="331788"/>
                    <a:pt x="7734" y="331788"/>
                  </a:cubicBezTo>
                  <a:cubicBezTo>
                    <a:pt x="3867" y="331788"/>
                    <a:pt x="0" y="329196"/>
                    <a:pt x="0" y="325308"/>
                  </a:cubicBezTo>
                  <a:cubicBezTo>
                    <a:pt x="0" y="6480"/>
                    <a:pt x="0" y="6480"/>
                    <a:pt x="0" y="6480"/>
                  </a:cubicBezTo>
                  <a:cubicBezTo>
                    <a:pt x="0" y="2592"/>
                    <a:pt x="3867" y="0"/>
                    <a:pt x="773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515764" y="5190676"/>
              <a:ext cx="644073" cy="915722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674856" y="4664395"/>
              <a:ext cx="1214314" cy="1442001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27880" y="3872616"/>
            <a:ext cx="1712245" cy="584521"/>
            <a:chOff x="6427880" y="3872616"/>
            <a:chExt cx="1712245" cy="584521"/>
          </a:xfrm>
        </p:grpSpPr>
        <p:sp>
          <p:nvSpPr>
            <p:cNvPr id="13" name="文本框 50"/>
            <p:cNvSpPr txBox="1">
              <a:spLocks/>
            </p:cNvSpPr>
            <p:nvPr/>
          </p:nvSpPr>
          <p:spPr>
            <a:xfrm>
              <a:off x="6427880" y="3872616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427880" y="4041639"/>
              <a:ext cx="171224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（建议使用主题字体）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27879" y="2955149"/>
            <a:ext cx="1816529" cy="560200"/>
            <a:chOff x="6427879" y="2955149"/>
            <a:chExt cx="1816529" cy="560200"/>
          </a:xfrm>
        </p:grpSpPr>
        <p:sp>
          <p:nvSpPr>
            <p:cNvPr id="15" name="文本框 52"/>
            <p:cNvSpPr txBox="1">
              <a:spLocks/>
            </p:cNvSpPr>
            <p:nvPr/>
          </p:nvSpPr>
          <p:spPr>
            <a:xfrm>
              <a:off x="6427880" y="2955149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427879" y="3124171"/>
              <a:ext cx="1816529" cy="391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（建议使用主题字体）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27879" y="1284299"/>
            <a:ext cx="1816529" cy="560202"/>
            <a:chOff x="6427879" y="1284299"/>
            <a:chExt cx="1816529" cy="560202"/>
          </a:xfrm>
        </p:grpSpPr>
        <p:sp>
          <p:nvSpPr>
            <p:cNvPr id="17" name="文本框 54"/>
            <p:cNvSpPr txBox="1">
              <a:spLocks/>
            </p:cNvSpPr>
            <p:nvPr/>
          </p:nvSpPr>
          <p:spPr>
            <a:xfrm>
              <a:off x="6427880" y="1284299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l"/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427879" y="1453323"/>
              <a:ext cx="1816529" cy="391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（建议使用主题字体）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27880" y="2113120"/>
            <a:ext cx="1712245" cy="584520"/>
            <a:chOff x="6427880" y="2113120"/>
            <a:chExt cx="1712245" cy="584520"/>
          </a:xfrm>
        </p:grpSpPr>
        <p:sp>
          <p:nvSpPr>
            <p:cNvPr id="19" name="文本框 56"/>
            <p:cNvSpPr txBox="1">
              <a:spLocks/>
            </p:cNvSpPr>
            <p:nvPr/>
          </p:nvSpPr>
          <p:spPr>
            <a:xfrm>
              <a:off x="6427880" y="2113120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427880" y="2282142"/>
              <a:ext cx="171224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（建议使用主题字体）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9054" y="3560108"/>
            <a:ext cx="1210150" cy="1029742"/>
            <a:chOff x="5009054" y="3560108"/>
            <a:chExt cx="1210150" cy="1029742"/>
          </a:xfrm>
        </p:grpSpPr>
        <p:sp>
          <p:nvSpPr>
            <p:cNvPr id="40" name="任意多边形: 形状 39"/>
            <p:cNvSpPr>
              <a:spLocks/>
            </p:cNvSpPr>
            <p:nvPr/>
          </p:nvSpPr>
          <p:spPr bwMode="auto">
            <a:xfrm>
              <a:off x="5009054" y="3560108"/>
              <a:ext cx="1210150" cy="1029742"/>
            </a:xfrm>
            <a:custGeom>
              <a:avLst/>
              <a:gdLst>
                <a:gd name="T0" fmla="*/ 653 w 1102"/>
                <a:gd name="T1" fmla="*/ 116 h 873"/>
                <a:gd name="T2" fmla="*/ 543 w 1102"/>
                <a:gd name="T3" fmla="*/ 0 h 873"/>
                <a:gd name="T4" fmla="*/ 433 w 1102"/>
                <a:gd name="T5" fmla="*/ 116 h 873"/>
                <a:gd name="T6" fmla="*/ 0 w 1102"/>
                <a:gd name="T7" fmla="*/ 116 h 873"/>
                <a:gd name="T8" fmla="*/ 0 w 1102"/>
                <a:gd name="T9" fmla="*/ 873 h 873"/>
                <a:gd name="T10" fmla="*/ 1102 w 1102"/>
                <a:gd name="T11" fmla="*/ 873 h 873"/>
                <a:gd name="T12" fmla="*/ 1102 w 1102"/>
                <a:gd name="T13" fmla="*/ 116 h 873"/>
                <a:gd name="T14" fmla="*/ 653 w 1102"/>
                <a:gd name="T15" fmla="*/ 116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3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3"/>
                  </a:lnTo>
                  <a:lnTo>
                    <a:pt x="1102" y="873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rgbClr val="8E0A17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5467077" y="3956660"/>
              <a:ext cx="292232" cy="327796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009054" y="1799929"/>
            <a:ext cx="1210150" cy="1027383"/>
            <a:chOff x="5009054" y="1799929"/>
            <a:chExt cx="1210150" cy="1027383"/>
          </a:xfrm>
        </p:grpSpPr>
        <p:sp>
          <p:nvSpPr>
            <p:cNvPr id="46" name="任意多边形: 形状 45"/>
            <p:cNvSpPr>
              <a:spLocks/>
            </p:cNvSpPr>
            <p:nvPr/>
          </p:nvSpPr>
          <p:spPr bwMode="auto">
            <a:xfrm>
              <a:off x="5009054" y="1799929"/>
              <a:ext cx="1210150" cy="1027383"/>
            </a:xfrm>
            <a:custGeom>
              <a:avLst/>
              <a:gdLst>
                <a:gd name="T0" fmla="*/ 653 w 1102"/>
                <a:gd name="T1" fmla="*/ 115 h 871"/>
                <a:gd name="T2" fmla="*/ 543 w 1102"/>
                <a:gd name="T3" fmla="*/ 0 h 871"/>
                <a:gd name="T4" fmla="*/ 433 w 1102"/>
                <a:gd name="T5" fmla="*/ 115 h 871"/>
                <a:gd name="T6" fmla="*/ 0 w 1102"/>
                <a:gd name="T7" fmla="*/ 115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5 h 871"/>
                <a:gd name="T14" fmla="*/ 653 w 1102"/>
                <a:gd name="T15" fmla="*/ 11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5"/>
                  </a:moveTo>
                  <a:lnTo>
                    <a:pt x="543" y="0"/>
                  </a:lnTo>
                  <a:lnTo>
                    <a:pt x="433" y="115"/>
                  </a:lnTo>
                  <a:lnTo>
                    <a:pt x="0" y="115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5"/>
                  </a:lnTo>
                  <a:lnTo>
                    <a:pt x="653" y="115"/>
                  </a:lnTo>
                  <a:close/>
                </a:path>
              </a:pathLst>
            </a:custGeom>
            <a:solidFill>
              <a:srgbClr val="8E0A17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任意多边形: 形状 46"/>
            <p:cNvSpPr>
              <a:spLocks/>
            </p:cNvSpPr>
            <p:nvPr/>
          </p:nvSpPr>
          <p:spPr bwMode="auto">
            <a:xfrm>
              <a:off x="5449298" y="2199025"/>
              <a:ext cx="327796" cy="324659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9054" y="2680341"/>
            <a:ext cx="1210150" cy="1027383"/>
            <a:chOff x="5009054" y="2680341"/>
            <a:chExt cx="1210150" cy="1027383"/>
          </a:xfrm>
        </p:grpSpPr>
        <p:sp>
          <p:nvSpPr>
            <p:cNvPr id="43" name="任意多边形: 形状 42"/>
            <p:cNvSpPr>
              <a:spLocks/>
            </p:cNvSpPr>
            <p:nvPr/>
          </p:nvSpPr>
          <p:spPr bwMode="auto">
            <a:xfrm>
              <a:off x="5009054" y="2680341"/>
              <a:ext cx="1210150" cy="1027383"/>
            </a:xfrm>
            <a:custGeom>
              <a:avLst/>
              <a:gdLst>
                <a:gd name="T0" fmla="*/ 653 w 1102"/>
                <a:gd name="T1" fmla="*/ 116 h 871"/>
                <a:gd name="T2" fmla="*/ 543 w 1102"/>
                <a:gd name="T3" fmla="*/ 0 h 871"/>
                <a:gd name="T4" fmla="*/ 433 w 1102"/>
                <a:gd name="T5" fmla="*/ 116 h 871"/>
                <a:gd name="T6" fmla="*/ 0 w 1102"/>
                <a:gd name="T7" fmla="*/ 116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6 h 871"/>
                <a:gd name="T14" fmla="*/ 653 w 1102"/>
                <a:gd name="T15" fmla="*/ 11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4" name="任意多边形: 形状 43"/>
            <p:cNvSpPr>
              <a:spLocks/>
            </p:cNvSpPr>
            <p:nvPr/>
          </p:nvSpPr>
          <p:spPr bwMode="auto">
            <a:xfrm>
              <a:off x="5449297" y="3108427"/>
              <a:ext cx="327796" cy="265058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3464" y="899935"/>
            <a:ext cx="1546181" cy="1066306"/>
            <a:chOff x="4823464" y="899935"/>
            <a:chExt cx="1546181" cy="1066306"/>
          </a:xfrm>
        </p:grpSpPr>
        <p:sp>
          <p:nvSpPr>
            <p:cNvPr id="49" name="任意多边形: 形状 48"/>
            <p:cNvSpPr>
              <a:spLocks/>
            </p:cNvSpPr>
            <p:nvPr/>
          </p:nvSpPr>
          <p:spPr bwMode="auto">
            <a:xfrm>
              <a:off x="4823464" y="899935"/>
              <a:ext cx="1546181" cy="1066306"/>
            </a:xfrm>
            <a:custGeom>
              <a:avLst/>
              <a:gdLst>
                <a:gd name="T0" fmla="*/ 1408 w 1408"/>
                <a:gd name="T1" fmla="*/ 438 h 904"/>
                <a:gd name="T2" fmla="*/ 720 w 1408"/>
                <a:gd name="T3" fmla="*/ 0 h 904"/>
                <a:gd name="T4" fmla="*/ 0 w 1408"/>
                <a:gd name="T5" fmla="*/ 438 h 904"/>
                <a:gd name="T6" fmla="*/ 169 w 1408"/>
                <a:gd name="T7" fmla="*/ 438 h 904"/>
                <a:gd name="T8" fmla="*/ 169 w 1408"/>
                <a:gd name="T9" fmla="*/ 904 h 904"/>
                <a:gd name="T10" fmla="*/ 1271 w 1408"/>
                <a:gd name="T11" fmla="*/ 904 h 904"/>
                <a:gd name="T12" fmla="*/ 1271 w 1408"/>
                <a:gd name="T13" fmla="*/ 438 h 904"/>
                <a:gd name="T14" fmla="*/ 1408 w 1408"/>
                <a:gd name="T15" fmla="*/ 438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904">
                  <a:moveTo>
                    <a:pt x="1408" y="438"/>
                  </a:moveTo>
                  <a:lnTo>
                    <a:pt x="720" y="0"/>
                  </a:lnTo>
                  <a:lnTo>
                    <a:pt x="0" y="438"/>
                  </a:lnTo>
                  <a:lnTo>
                    <a:pt x="169" y="438"/>
                  </a:lnTo>
                  <a:lnTo>
                    <a:pt x="169" y="904"/>
                  </a:lnTo>
                  <a:lnTo>
                    <a:pt x="1271" y="904"/>
                  </a:lnTo>
                  <a:lnTo>
                    <a:pt x="1271" y="438"/>
                  </a:lnTo>
                  <a:lnTo>
                    <a:pt x="1408" y="438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任意多边形: 形状 49"/>
            <p:cNvSpPr>
              <a:spLocks/>
            </p:cNvSpPr>
            <p:nvPr/>
          </p:nvSpPr>
          <p:spPr bwMode="auto">
            <a:xfrm>
              <a:off x="5470859" y="1317856"/>
              <a:ext cx="284668" cy="327796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6" name="矩形 5"/>
          <p:cNvSpPr/>
          <p:nvPr/>
        </p:nvSpPr>
        <p:spPr>
          <a:xfrm>
            <a:off x="1460380" y="1705271"/>
            <a:ext cx="3114608" cy="4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/>
              </a:rPr>
              <a:t>1.</a:t>
            </a:r>
            <a:r>
              <a:rPr lang="zh-CN" altLang="en-US" sz="1100" dirty="0"/>
              <a:t>选中</a:t>
            </a:r>
            <a:r>
              <a:rPr lang="en-US" altLang="zh-CN" sz="1100" dirty="0"/>
              <a:t>PPT</a:t>
            </a:r>
            <a:r>
              <a:rPr lang="zh-CN" altLang="en-US" sz="1100" dirty="0"/>
              <a:t>页面中图示里的图标（可按住</a:t>
            </a:r>
            <a:r>
              <a:rPr lang="en-US" altLang="zh-CN" sz="1100" dirty="0"/>
              <a:t>shift</a:t>
            </a:r>
            <a:r>
              <a:rPr lang="zh-CN" altLang="en-US" sz="1100" dirty="0"/>
              <a:t>键多选）；</a:t>
            </a:r>
          </a:p>
          <a:p>
            <a:r>
              <a:rPr lang="en-US" altLang="zh-CN" sz="1100" dirty="0"/>
              <a:t>2.</a:t>
            </a:r>
            <a:r>
              <a:rPr lang="zh-CN" altLang="en-US" sz="1100" dirty="0"/>
              <a:t>在</a:t>
            </a:r>
            <a:r>
              <a:rPr lang="en-US" altLang="zh-CN" sz="1100" dirty="0"/>
              <a:t>iSlide</a:t>
            </a:r>
            <a:r>
              <a:rPr lang="zh-CN" altLang="en-US" sz="1100" dirty="0"/>
              <a:t>菜单面板打开“图标库”，单击左键即可进行替换操作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1460380" y="1392476"/>
            <a:ext cx="3114608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/>
              </a:rPr>
              <a:t>标题内容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C0FD6B4-7679-4423-5FED-1CB688B748D7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60" name="Picture 59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57" name="任意多边形 7">
              <a:extLst>
                <a:ext uri="{FF2B5EF4-FFF2-40B4-BE49-F238E27FC236}">
                  <a16:creationId xmlns:a16="http://schemas.microsoft.com/office/drawing/2014/main" id="{B587A429-6345-10F0-70BA-4D01A02DF1D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 8">
              <a:extLst>
                <a:ext uri="{FF2B5EF4-FFF2-40B4-BE49-F238E27FC236}">
                  <a16:creationId xmlns:a16="http://schemas.microsoft.com/office/drawing/2014/main" id="{2A961FC1-6CA4-9892-CB9C-999CCBA39C7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53500F00-BDFB-1FC6-EC0C-7A2A199452E2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1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910FD68-A1FE-1674-A0DC-EBA3E249D817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任意多边形 10">
              <a:extLst>
                <a:ext uri="{FF2B5EF4-FFF2-40B4-BE49-F238E27FC236}">
                  <a16:creationId xmlns:a16="http://schemas.microsoft.com/office/drawing/2014/main" id="{F660EBFC-0994-56BC-D265-FF9DF8381F5C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任意多边形 9">
              <a:extLst>
                <a:ext uri="{FF2B5EF4-FFF2-40B4-BE49-F238E27FC236}">
                  <a16:creationId xmlns:a16="http://schemas.microsoft.com/office/drawing/2014/main" id="{02E732A1-2657-BD94-D262-9F14C9B01387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6392333-4E7E-9DC0-5D76-089431B91B80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研究背景</a:t>
            </a:r>
            <a:r>
              <a:rPr lang="zh-CN" altLang="en-US" sz="4400" b="1" kern="10" dirty="0">
                <a:solidFill>
                  <a:srgbClr val="6B08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WordArt 5">
            <a:extLst>
              <a:ext uri="{FF2B5EF4-FFF2-40B4-BE49-F238E27FC236}">
                <a16:creationId xmlns:a16="http://schemas.microsoft.com/office/drawing/2014/main" id="{588A964B-77C7-B1F9-E16A-9426450D33F4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6B081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85F447-9756-325C-0142-A31E84F3574A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white base">
              <a:extLst>
                <a:ext uri="{FF2B5EF4-FFF2-40B4-BE49-F238E27FC236}">
                  <a16:creationId xmlns:a16="http://schemas.microsoft.com/office/drawing/2014/main" id="{DAD92D49-8D00-1D60-2856-0E39031971D3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118-苏州大学-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5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7E5FD6-136C-41F9-B991-6BBFD8EF54FC}"/>
              </a:ext>
            </a:extLst>
          </p:cNvPr>
          <p:cNvGrpSpPr/>
          <p:nvPr/>
        </p:nvGrpSpPr>
        <p:grpSpPr>
          <a:xfrm>
            <a:off x="3046420" y="1547591"/>
            <a:ext cx="2920708" cy="2605718"/>
            <a:chOff x="3640618" y="1371730"/>
            <a:chExt cx="4892478" cy="4364834"/>
          </a:xfrm>
        </p:grpSpPr>
        <p:sp>
          <p:nvSpPr>
            <p:cNvPr id="27" name="Color 3">
              <a:extLst>
                <a:ext uri="{FF2B5EF4-FFF2-40B4-BE49-F238E27FC236}">
                  <a16:creationId xmlns:a16="http://schemas.microsoft.com/office/drawing/2014/main" id="{98CBDF44-31D7-4298-BB09-974773F98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278" y="3816465"/>
              <a:ext cx="1550931" cy="1614871"/>
            </a:xfrm>
            <a:custGeom>
              <a:avLst/>
              <a:gdLst>
                <a:gd name="T0" fmla="*/ 431 w 468"/>
                <a:gd name="T1" fmla="*/ 294 h 487"/>
                <a:gd name="T2" fmla="*/ 457 w 468"/>
                <a:gd name="T3" fmla="*/ 321 h 487"/>
                <a:gd name="T4" fmla="*/ 468 w 468"/>
                <a:gd name="T5" fmla="*/ 337 h 487"/>
                <a:gd name="T6" fmla="*/ 468 w 468"/>
                <a:gd name="T7" fmla="*/ 166 h 487"/>
                <a:gd name="T8" fmla="*/ 308 w 468"/>
                <a:gd name="T9" fmla="*/ 1 h 487"/>
                <a:gd name="T10" fmla="*/ 287 w 468"/>
                <a:gd name="T11" fmla="*/ 0 h 487"/>
                <a:gd name="T12" fmla="*/ 161 w 468"/>
                <a:gd name="T13" fmla="*/ 73 h 487"/>
                <a:gd name="T14" fmla="*/ 160 w 468"/>
                <a:gd name="T15" fmla="*/ 75 h 487"/>
                <a:gd name="T16" fmla="*/ 161 w 468"/>
                <a:gd name="T17" fmla="*/ 77 h 487"/>
                <a:gd name="T18" fmla="*/ 161 w 468"/>
                <a:gd name="T19" fmla="*/ 79 h 487"/>
                <a:gd name="T20" fmla="*/ 157 w 468"/>
                <a:gd name="T21" fmla="*/ 82 h 487"/>
                <a:gd name="T22" fmla="*/ 155 w 468"/>
                <a:gd name="T23" fmla="*/ 82 h 487"/>
                <a:gd name="T24" fmla="*/ 154 w 468"/>
                <a:gd name="T25" fmla="*/ 82 h 487"/>
                <a:gd name="T26" fmla="*/ 153 w 468"/>
                <a:gd name="T27" fmla="*/ 82 h 487"/>
                <a:gd name="T28" fmla="*/ 146 w 468"/>
                <a:gd name="T29" fmla="*/ 81 h 487"/>
                <a:gd name="T30" fmla="*/ 130 w 468"/>
                <a:gd name="T31" fmla="*/ 80 h 487"/>
                <a:gd name="T32" fmla="*/ 43 w 468"/>
                <a:gd name="T33" fmla="*/ 112 h 487"/>
                <a:gd name="T34" fmla="*/ 2 w 468"/>
                <a:gd name="T35" fmla="*/ 199 h 487"/>
                <a:gd name="T36" fmla="*/ 78 w 468"/>
                <a:gd name="T37" fmla="*/ 322 h 487"/>
                <a:gd name="T38" fmla="*/ 88 w 468"/>
                <a:gd name="T39" fmla="*/ 329 h 487"/>
                <a:gd name="T40" fmla="*/ 87 w 468"/>
                <a:gd name="T41" fmla="*/ 317 h 487"/>
                <a:gd name="T42" fmla="*/ 122 w 468"/>
                <a:gd name="T43" fmla="*/ 224 h 487"/>
                <a:gd name="T44" fmla="*/ 127 w 468"/>
                <a:gd name="T45" fmla="*/ 219 h 487"/>
                <a:gd name="T46" fmla="*/ 124 w 468"/>
                <a:gd name="T47" fmla="*/ 217 h 487"/>
                <a:gd name="T48" fmla="*/ 135 w 468"/>
                <a:gd name="T49" fmla="*/ 224 h 487"/>
                <a:gd name="T50" fmla="*/ 134 w 468"/>
                <a:gd name="T51" fmla="*/ 224 h 487"/>
                <a:gd name="T52" fmla="*/ 131 w 468"/>
                <a:gd name="T53" fmla="*/ 226 h 487"/>
                <a:gd name="T54" fmla="*/ 97 w 468"/>
                <a:gd name="T55" fmla="*/ 332 h 487"/>
                <a:gd name="T56" fmla="*/ 218 w 468"/>
                <a:gd name="T57" fmla="*/ 427 h 487"/>
                <a:gd name="T58" fmla="*/ 238 w 468"/>
                <a:gd name="T59" fmla="*/ 425 h 487"/>
                <a:gd name="T60" fmla="*/ 252 w 468"/>
                <a:gd name="T61" fmla="*/ 422 h 487"/>
                <a:gd name="T62" fmla="*/ 258 w 468"/>
                <a:gd name="T63" fmla="*/ 420 h 487"/>
                <a:gd name="T64" fmla="*/ 256 w 468"/>
                <a:gd name="T65" fmla="*/ 414 h 487"/>
                <a:gd name="T66" fmla="*/ 252 w 468"/>
                <a:gd name="T67" fmla="*/ 383 h 487"/>
                <a:gd name="T68" fmla="*/ 278 w 468"/>
                <a:gd name="T69" fmla="*/ 311 h 487"/>
                <a:gd name="T70" fmla="*/ 280 w 468"/>
                <a:gd name="T71" fmla="*/ 308 h 487"/>
                <a:gd name="T72" fmla="*/ 279 w 468"/>
                <a:gd name="T73" fmla="*/ 305 h 487"/>
                <a:gd name="T74" fmla="*/ 269 w 468"/>
                <a:gd name="T75" fmla="*/ 254 h 487"/>
                <a:gd name="T76" fmla="*/ 326 w 468"/>
                <a:gd name="T77" fmla="*/ 148 h 487"/>
                <a:gd name="T78" fmla="*/ 329 w 468"/>
                <a:gd name="T79" fmla="*/ 145 h 487"/>
                <a:gd name="T80" fmla="*/ 329 w 468"/>
                <a:gd name="T81" fmla="*/ 144 h 487"/>
                <a:gd name="T82" fmla="*/ 334 w 468"/>
                <a:gd name="T83" fmla="*/ 156 h 487"/>
                <a:gd name="T84" fmla="*/ 332 w 468"/>
                <a:gd name="T85" fmla="*/ 153 h 487"/>
                <a:gd name="T86" fmla="*/ 327 w 468"/>
                <a:gd name="T87" fmla="*/ 156 h 487"/>
                <a:gd name="T88" fmla="*/ 277 w 468"/>
                <a:gd name="T89" fmla="*/ 254 h 487"/>
                <a:gd name="T90" fmla="*/ 340 w 468"/>
                <a:gd name="T91" fmla="*/ 360 h 487"/>
                <a:gd name="T92" fmla="*/ 342 w 468"/>
                <a:gd name="T93" fmla="*/ 365 h 487"/>
                <a:gd name="T94" fmla="*/ 336 w 468"/>
                <a:gd name="T95" fmla="*/ 367 h 487"/>
                <a:gd name="T96" fmla="*/ 288 w 468"/>
                <a:gd name="T97" fmla="*/ 324 h 487"/>
                <a:gd name="T98" fmla="*/ 284 w 468"/>
                <a:gd name="T99" fmla="*/ 316 h 487"/>
                <a:gd name="T100" fmla="*/ 278 w 468"/>
                <a:gd name="T101" fmla="*/ 324 h 487"/>
                <a:gd name="T102" fmla="*/ 260 w 468"/>
                <a:gd name="T103" fmla="*/ 383 h 487"/>
                <a:gd name="T104" fmla="*/ 364 w 468"/>
                <a:gd name="T105" fmla="*/ 487 h 487"/>
                <a:gd name="T106" fmla="*/ 468 w 468"/>
                <a:gd name="T107" fmla="*/ 383 h 487"/>
                <a:gd name="T108" fmla="*/ 426 w 468"/>
                <a:gd name="T109" fmla="*/ 300 h 487"/>
                <a:gd name="T110" fmla="*/ 425 w 468"/>
                <a:gd name="T111" fmla="*/ 297 h 487"/>
                <a:gd name="T112" fmla="*/ 425 w 468"/>
                <a:gd name="T113" fmla="*/ 294 h 487"/>
                <a:gd name="T114" fmla="*/ 431 w 468"/>
                <a:gd name="T115" fmla="*/ 29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8" h="487">
                  <a:moveTo>
                    <a:pt x="431" y="294"/>
                  </a:moveTo>
                  <a:cubicBezTo>
                    <a:pt x="441" y="301"/>
                    <a:pt x="450" y="310"/>
                    <a:pt x="457" y="321"/>
                  </a:cubicBezTo>
                  <a:cubicBezTo>
                    <a:pt x="468" y="337"/>
                    <a:pt x="468" y="337"/>
                    <a:pt x="468" y="337"/>
                  </a:cubicBezTo>
                  <a:cubicBezTo>
                    <a:pt x="468" y="166"/>
                    <a:pt x="468" y="166"/>
                    <a:pt x="468" y="166"/>
                  </a:cubicBezTo>
                  <a:cubicBezTo>
                    <a:pt x="468" y="86"/>
                    <a:pt x="396" y="12"/>
                    <a:pt x="308" y="1"/>
                  </a:cubicBezTo>
                  <a:cubicBezTo>
                    <a:pt x="301" y="0"/>
                    <a:pt x="294" y="0"/>
                    <a:pt x="287" y="0"/>
                  </a:cubicBezTo>
                  <a:cubicBezTo>
                    <a:pt x="231" y="0"/>
                    <a:pt x="182" y="28"/>
                    <a:pt x="161" y="73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1" y="78"/>
                    <a:pt x="161" y="78"/>
                    <a:pt x="161" y="79"/>
                  </a:cubicBezTo>
                  <a:cubicBezTo>
                    <a:pt x="161" y="81"/>
                    <a:pt x="159" y="83"/>
                    <a:pt x="157" y="82"/>
                  </a:cubicBezTo>
                  <a:cubicBezTo>
                    <a:pt x="156" y="82"/>
                    <a:pt x="156" y="82"/>
                    <a:pt x="155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82"/>
                    <a:pt x="154" y="82"/>
                    <a:pt x="153" y="82"/>
                  </a:cubicBezTo>
                  <a:cubicBezTo>
                    <a:pt x="151" y="81"/>
                    <a:pt x="148" y="81"/>
                    <a:pt x="146" y="81"/>
                  </a:cubicBezTo>
                  <a:cubicBezTo>
                    <a:pt x="140" y="80"/>
                    <a:pt x="135" y="80"/>
                    <a:pt x="130" y="80"/>
                  </a:cubicBezTo>
                  <a:cubicBezTo>
                    <a:pt x="97" y="80"/>
                    <a:pt x="67" y="91"/>
                    <a:pt x="43" y="112"/>
                  </a:cubicBezTo>
                  <a:cubicBezTo>
                    <a:pt x="18" y="134"/>
                    <a:pt x="3" y="165"/>
                    <a:pt x="2" y="199"/>
                  </a:cubicBezTo>
                  <a:cubicBezTo>
                    <a:pt x="0" y="253"/>
                    <a:pt x="40" y="298"/>
                    <a:pt x="78" y="322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87" y="317"/>
                    <a:pt x="87" y="317"/>
                    <a:pt x="87" y="317"/>
                  </a:cubicBezTo>
                  <a:cubicBezTo>
                    <a:pt x="84" y="281"/>
                    <a:pt x="97" y="247"/>
                    <a:pt x="122" y="224"/>
                  </a:cubicBezTo>
                  <a:cubicBezTo>
                    <a:pt x="127" y="219"/>
                    <a:pt x="127" y="219"/>
                    <a:pt x="127" y="219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28" y="220"/>
                    <a:pt x="131" y="222"/>
                    <a:pt x="135" y="224"/>
                  </a:cubicBezTo>
                  <a:cubicBezTo>
                    <a:pt x="134" y="224"/>
                    <a:pt x="134" y="224"/>
                    <a:pt x="134" y="224"/>
                  </a:cubicBezTo>
                  <a:cubicBezTo>
                    <a:pt x="131" y="226"/>
                    <a:pt x="131" y="226"/>
                    <a:pt x="131" y="226"/>
                  </a:cubicBezTo>
                  <a:cubicBezTo>
                    <a:pt x="101" y="252"/>
                    <a:pt x="88" y="293"/>
                    <a:pt x="97" y="332"/>
                  </a:cubicBezTo>
                  <a:cubicBezTo>
                    <a:pt x="110" y="387"/>
                    <a:pt x="161" y="427"/>
                    <a:pt x="218" y="427"/>
                  </a:cubicBezTo>
                  <a:cubicBezTo>
                    <a:pt x="225" y="427"/>
                    <a:pt x="231" y="426"/>
                    <a:pt x="238" y="425"/>
                  </a:cubicBezTo>
                  <a:cubicBezTo>
                    <a:pt x="243" y="424"/>
                    <a:pt x="247" y="423"/>
                    <a:pt x="252" y="422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6" y="414"/>
                    <a:pt x="256" y="414"/>
                    <a:pt x="256" y="414"/>
                  </a:cubicBezTo>
                  <a:cubicBezTo>
                    <a:pt x="253" y="404"/>
                    <a:pt x="252" y="394"/>
                    <a:pt x="252" y="383"/>
                  </a:cubicBezTo>
                  <a:cubicBezTo>
                    <a:pt x="252" y="357"/>
                    <a:pt x="261" y="331"/>
                    <a:pt x="278" y="311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2" y="289"/>
                    <a:pt x="269" y="272"/>
                    <a:pt x="269" y="254"/>
                  </a:cubicBezTo>
                  <a:cubicBezTo>
                    <a:pt x="269" y="210"/>
                    <a:pt x="290" y="170"/>
                    <a:pt x="326" y="148"/>
                  </a:cubicBezTo>
                  <a:cubicBezTo>
                    <a:pt x="329" y="145"/>
                    <a:pt x="329" y="145"/>
                    <a:pt x="329" y="145"/>
                  </a:cubicBezTo>
                  <a:cubicBezTo>
                    <a:pt x="329" y="144"/>
                    <a:pt x="329" y="144"/>
                    <a:pt x="329" y="144"/>
                  </a:cubicBezTo>
                  <a:cubicBezTo>
                    <a:pt x="330" y="148"/>
                    <a:pt x="332" y="152"/>
                    <a:pt x="334" y="156"/>
                  </a:cubicBezTo>
                  <a:cubicBezTo>
                    <a:pt x="332" y="153"/>
                    <a:pt x="332" y="153"/>
                    <a:pt x="332" y="153"/>
                  </a:cubicBezTo>
                  <a:cubicBezTo>
                    <a:pt x="327" y="156"/>
                    <a:pt x="327" y="156"/>
                    <a:pt x="327" y="156"/>
                  </a:cubicBezTo>
                  <a:cubicBezTo>
                    <a:pt x="295" y="177"/>
                    <a:pt x="277" y="214"/>
                    <a:pt x="277" y="254"/>
                  </a:cubicBezTo>
                  <a:cubicBezTo>
                    <a:pt x="277" y="301"/>
                    <a:pt x="301" y="342"/>
                    <a:pt x="340" y="360"/>
                  </a:cubicBezTo>
                  <a:cubicBezTo>
                    <a:pt x="342" y="361"/>
                    <a:pt x="343" y="363"/>
                    <a:pt x="342" y="365"/>
                  </a:cubicBezTo>
                  <a:cubicBezTo>
                    <a:pt x="341" y="367"/>
                    <a:pt x="338" y="368"/>
                    <a:pt x="336" y="367"/>
                  </a:cubicBezTo>
                  <a:cubicBezTo>
                    <a:pt x="317" y="358"/>
                    <a:pt x="300" y="343"/>
                    <a:pt x="288" y="324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78" y="324"/>
                    <a:pt x="278" y="324"/>
                    <a:pt x="278" y="324"/>
                  </a:cubicBezTo>
                  <a:cubicBezTo>
                    <a:pt x="266" y="341"/>
                    <a:pt x="260" y="362"/>
                    <a:pt x="260" y="383"/>
                  </a:cubicBezTo>
                  <a:cubicBezTo>
                    <a:pt x="260" y="440"/>
                    <a:pt x="306" y="487"/>
                    <a:pt x="364" y="487"/>
                  </a:cubicBezTo>
                  <a:cubicBezTo>
                    <a:pt x="421" y="487"/>
                    <a:pt x="468" y="440"/>
                    <a:pt x="468" y="383"/>
                  </a:cubicBezTo>
                  <a:cubicBezTo>
                    <a:pt x="468" y="350"/>
                    <a:pt x="453" y="320"/>
                    <a:pt x="426" y="300"/>
                  </a:cubicBezTo>
                  <a:cubicBezTo>
                    <a:pt x="425" y="299"/>
                    <a:pt x="425" y="298"/>
                    <a:pt x="425" y="297"/>
                  </a:cubicBezTo>
                  <a:cubicBezTo>
                    <a:pt x="425" y="296"/>
                    <a:pt x="425" y="295"/>
                    <a:pt x="425" y="294"/>
                  </a:cubicBezTo>
                  <a:cubicBezTo>
                    <a:pt x="427" y="293"/>
                    <a:pt x="429" y="292"/>
                    <a:pt x="431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8" name="Color 2">
              <a:extLst>
                <a:ext uri="{FF2B5EF4-FFF2-40B4-BE49-F238E27FC236}">
                  <a16:creationId xmlns:a16="http://schemas.microsoft.com/office/drawing/2014/main" id="{AC5A7383-4C93-4806-8906-7901D3A95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590" y="2986889"/>
              <a:ext cx="1770618" cy="1323046"/>
            </a:xfrm>
            <a:custGeom>
              <a:avLst/>
              <a:gdLst>
                <a:gd name="T0" fmla="*/ 365 w 534"/>
                <a:gd name="T1" fmla="*/ 140 h 399"/>
                <a:gd name="T2" fmla="*/ 430 w 534"/>
                <a:gd name="T3" fmla="*/ 120 h 399"/>
                <a:gd name="T4" fmla="*/ 523 w 534"/>
                <a:gd name="T5" fmla="*/ 169 h 399"/>
                <a:gd name="T6" fmla="*/ 534 w 534"/>
                <a:gd name="T7" fmla="*/ 186 h 399"/>
                <a:gd name="T8" fmla="*/ 534 w 534"/>
                <a:gd name="T9" fmla="*/ 0 h 399"/>
                <a:gd name="T10" fmla="*/ 523 w 534"/>
                <a:gd name="T11" fmla="*/ 17 h 399"/>
                <a:gd name="T12" fmla="*/ 388 w 534"/>
                <a:gd name="T13" fmla="*/ 83 h 399"/>
                <a:gd name="T14" fmla="*/ 247 w 534"/>
                <a:gd name="T15" fmla="*/ 5 h 399"/>
                <a:gd name="T16" fmla="*/ 245 w 534"/>
                <a:gd name="T17" fmla="*/ 0 h 399"/>
                <a:gd name="T18" fmla="*/ 240 w 534"/>
                <a:gd name="T19" fmla="*/ 2 h 399"/>
                <a:gd name="T20" fmla="*/ 164 w 534"/>
                <a:gd name="T21" fmla="*/ 102 h 399"/>
                <a:gd name="T22" fmla="*/ 166 w 534"/>
                <a:gd name="T23" fmla="*/ 123 h 399"/>
                <a:gd name="T24" fmla="*/ 165 w 534"/>
                <a:gd name="T25" fmla="*/ 126 h 399"/>
                <a:gd name="T26" fmla="*/ 163 w 534"/>
                <a:gd name="T27" fmla="*/ 127 h 399"/>
                <a:gd name="T28" fmla="*/ 158 w 534"/>
                <a:gd name="T29" fmla="*/ 124 h 399"/>
                <a:gd name="T30" fmla="*/ 156 w 534"/>
                <a:gd name="T31" fmla="*/ 102 h 399"/>
                <a:gd name="T32" fmla="*/ 158 w 534"/>
                <a:gd name="T33" fmla="*/ 78 h 399"/>
                <a:gd name="T34" fmla="*/ 160 w 534"/>
                <a:gd name="T35" fmla="*/ 73 h 399"/>
                <a:gd name="T36" fmla="*/ 155 w 534"/>
                <a:gd name="T37" fmla="*/ 71 h 399"/>
                <a:gd name="T38" fmla="*/ 123 w 534"/>
                <a:gd name="T39" fmla="*/ 63 h 399"/>
                <a:gd name="T40" fmla="*/ 110 w 534"/>
                <a:gd name="T41" fmla="*/ 63 h 399"/>
                <a:gd name="T42" fmla="*/ 39 w 534"/>
                <a:gd name="T43" fmla="*/ 89 h 399"/>
                <a:gd name="T44" fmla="*/ 1 w 534"/>
                <a:gd name="T45" fmla="*/ 171 h 399"/>
                <a:gd name="T46" fmla="*/ 20 w 534"/>
                <a:gd name="T47" fmla="*/ 242 h 399"/>
                <a:gd name="T48" fmla="*/ 25 w 534"/>
                <a:gd name="T49" fmla="*/ 251 h 399"/>
                <a:gd name="T50" fmla="*/ 30 w 534"/>
                <a:gd name="T51" fmla="*/ 242 h 399"/>
                <a:gd name="T52" fmla="*/ 84 w 534"/>
                <a:gd name="T53" fmla="*/ 190 h 399"/>
                <a:gd name="T54" fmla="*/ 89 w 534"/>
                <a:gd name="T55" fmla="*/ 192 h 399"/>
                <a:gd name="T56" fmla="*/ 90 w 534"/>
                <a:gd name="T57" fmla="*/ 195 h 399"/>
                <a:gd name="T58" fmla="*/ 88 w 534"/>
                <a:gd name="T59" fmla="*/ 197 h 399"/>
                <a:gd name="T60" fmla="*/ 24 w 534"/>
                <a:gd name="T61" fmla="*/ 295 h 399"/>
                <a:gd name="T62" fmla="*/ 65 w 534"/>
                <a:gd name="T63" fmla="*/ 394 h 399"/>
                <a:gd name="T64" fmla="*/ 71 w 534"/>
                <a:gd name="T65" fmla="*/ 399 h 399"/>
                <a:gd name="T66" fmla="*/ 75 w 534"/>
                <a:gd name="T67" fmla="*/ 392 h 399"/>
                <a:gd name="T68" fmla="*/ 104 w 534"/>
                <a:gd name="T69" fmla="*/ 355 h 399"/>
                <a:gd name="T70" fmla="*/ 196 w 534"/>
                <a:gd name="T71" fmla="*/ 322 h 399"/>
                <a:gd name="T72" fmla="*/ 212 w 534"/>
                <a:gd name="T73" fmla="*/ 323 h 399"/>
                <a:gd name="T74" fmla="*/ 214 w 534"/>
                <a:gd name="T75" fmla="*/ 323 h 399"/>
                <a:gd name="T76" fmla="*/ 218 w 534"/>
                <a:gd name="T77" fmla="*/ 323 h 399"/>
                <a:gd name="T78" fmla="*/ 220 w 534"/>
                <a:gd name="T79" fmla="*/ 320 h 399"/>
                <a:gd name="T80" fmla="*/ 375 w 534"/>
                <a:gd name="T81" fmla="*/ 243 h 399"/>
                <a:gd name="T82" fmla="*/ 522 w 534"/>
                <a:gd name="T83" fmla="*/ 342 h 399"/>
                <a:gd name="T84" fmla="*/ 534 w 534"/>
                <a:gd name="T85" fmla="*/ 363 h 399"/>
                <a:gd name="T86" fmla="*/ 534 w 534"/>
                <a:gd name="T87" fmla="*/ 232 h 399"/>
                <a:gd name="T88" fmla="*/ 430 w 534"/>
                <a:gd name="T89" fmla="*/ 128 h 399"/>
                <a:gd name="T90" fmla="*/ 366 w 534"/>
                <a:gd name="T91" fmla="*/ 149 h 399"/>
                <a:gd name="T92" fmla="*/ 363 w 534"/>
                <a:gd name="T93" fmla="*/ 152 h 399"/>
                <a:gd name="T94" fmla="*/ 364 w 534"/>
                <a:gd name="T95" fmla="*/ 153 h 399"/>
                <a:gd name="T96" fmla="*/ 359 w 534"/>
                <a:gd name="T97" fmla="*/ 141 h 399"/>
                <a:gd name="T98" fmla="*/ 360 w 534"/>
                <a:gd name="T99" fmla="*/ 144 h 399"/>
                <a:gd name="T100" fmla="*/ 365 w 534"/>
                <a:gd name="T101" fmla="*/ 14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4" h="399">
                  <a:moveTo>
                    <a:pt x="365" y="140"/>
                  </a:moveTo>
                  <a:cubicBezTo>
                    <a:pt x="384" y="127"/>
                    <a:pt x="406" y="120"/>
                    <a:pt x="430" y="120"/>
                  </a:cubicBezTo>
                  <a:cubicBezTo>
                    <a:pt x="467" y="120"/>
                    <a:pt x="502" y="138"/>
                    <a:pt x="523" y="169"/>
                  </a:cubicBezTo>
                  <a:cubicBezTo>
                    <a:pt x="534" y="186"/>
                    <a:pt x="534" y="186"/>
                    <a:pt x="534" y="186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23" y="17"/>
                    <a:pt x="523" y="17"/>
                    <a:pt x="523" y="17"/>
                  </a:cubicBezTo>
                  <a:cubicBezTo>
                    <a:pt x="496" y="57"/>
                    <a:pt x="444" y="83"/>
                    <a:pt x="388" y="83"/>
                  </a:cubicBezTo>
                  <a:cubicBezTo>
                    <a:pt x="326" y="83"/>
                    <a:pt x="271" y="52"/>
                    <a:pt x="247" y="5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0" y="2"/>
                    <a:pt x="240" y="2"/>
                    <a:pt x="240" y="2"/>
                  </a:cubicBezTo>
                  <a:cubicBezTo>
                    <a:pt x="195" y="14"/>
                    <a:pt x="164" y="55"/>
                    <a:pt x="164" y="102"/>
                  </a:cubicBezTo>
                  <a:cubicBezTo>
                    <a:pt x="164" y="109"/>
                    <a:pt x="165" y="116"/>
                    <a:pt x="166" y="123"/>
                  </a:cubicBezTo>
                  <a:cubicBezTo>
                    <a:pt x="166" y="124"/>
                    <a:pt x="166" y="125"/>
                    <a:pt x="165" y="126"/>
                  </a:cubicBezTo>
                  <a:cubicBezTo>
                    <a:pt x="165" y="127"/>
                    <a:pt x="164" y="127"/>
                    <a:pt x="163" y="127"/>
                  </a:cubicBezTo>
                  <a:cubicBezTo>
                    <a:pt x="161" y="128"/>
                    <a:pt x="159" y="126"/>
                    <a:pt x="158" y="124"/>
                  </a:cubicBezTo>
                  <a:cubicBezTo>
                    <a:pt x="157" y="117"/>
                    <a:pt x="156" y="109"/>
                    <a:pt x="156" y="102"/>
                  </a:cubicBezTo>
                  <a:cubicBezTo>
                    <a:pt x="156" y="94"/>
                    <a:pt x="157" y="86"/>
                    <a:pt x="158" y="78"/>
                  </a:cubicBezTo>
                  <a:cubicBezTo>
                    <a:pt x="160" y="73"/>
                    <a:pt x="160" y="73"/>
                    <a:pt x="160" y="73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44" y="67"/>
                    <a:pt x="133" y="64"/>
                    <a:pt x="123" y="63"/>
                  </a:cubicBezTo>
                  <a:cubicBezTo>
                    <a:pt x="118" y="63"/>
                    <a:pt x="114" y="63"/>
                    <a:pt x="110" y="63"/>
                  </a:cubicBezTo>
                  <a:cubicBezTo>
                    <a:pt x="84" y="63"/>
                    <a:pt x="59" y="72"/>
                    <a:pt x="39" y="89"/>
                  </a:cubicBezTo>
                  <a:cubicBezTo>
                    <a:pt x="16" y="109"/>
                    <a:pt x="2" y="138"/>
                    <a:pt x="1" y="171"/>
                  </a:cubicBezTo>
                  <a:cubicBezTo>
                    <a:pt x="0" y="196"/>
                    <a:pt x="6" y="221"/>
                    <a:pt x="20" y="24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42" y="219"/>
                    <a:pt x="61" y="201"/>
                    <a:pt x="84" y="190"/>
                  </a:cubicBezTo>
                  <a:cubicBezTo>
                    <a:pt x="86" y="189"/>
                    <a:pt x="89" y="190"/>
                    <a:pt x="89" y="192"/>
                  </a:cubicBezTo>
                  <a:cubicBezTo>
                    <a:pt x="90" y="193"/>
                    <a:pt x="90" y="194"/>
                    <a:pt x="90" y="195"/>
                  </a:cubicBezTo>
                  <a:cubicBezTo>
                    <a:pt x="89" y="196"/>
                    <a:pt x="89" y="197"/>
                    <a:pt x="88" y="197"/>
                  </a:cubicBezTo>
                  <a:cubicBezTo>
                    <a:pt x="50" y="215"/>
                    <a:pt x="26" y="252"/>
                    <a:pt x="24" y="295"/>
                  </a:cubicBezTo>
                  <a:cubicBezTo>
                    <a:pt x="23" y="332"/>
                    <a:pt x="38" y="368"/>
                    <a:pt x="65" y="394"/>
                  </a:cubicBezTo>
                  <a:cubicBezTo>
                    <a:pt x="71" y="399"/>
                    <a:pt x="71" y="399"/>
                    <a:pt x="71" y="399"/>
                  </a:cubicBezTo>
                  <a:cubicBezTo>
                    <a:pt x="75" y="392"/>
                    <a:pt x="75" y="392"/>
                    <a:pt x="75" y="392"/>
                  </a:cubicBezTo>
                  <a:cubicBezTo>
                    <a:pt x="82" y="378"/>
                    <a:pt x="92" y="366"/>
                    <a:pt x="104" y="355"/>
                  </a:cubicBezTo>
                  <a:cubicBezTo>
                    <a:pt x="129" y="334"/>
                    <a:pt x="161" y="322"/>
                    <a:pt x="196" y="322"/>
                  </a:cubicBezTo>
                  <a:cubicBezTo>
                    <a:pt x="201" y="322"/>
                    <a:pt x="207" y="322"/>
                    <a:pt x="212" y="323"/>
                  </a:cubicBezTo>
                  <a:cubicBezTo>
                    <a:pt x="213" y="323"/>
                    <a:pt x="213" y="323"/>
                    <a:pt x="214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45" y="265"/>
                    <a:pt x="307" y="235"/>
                    <a:pt x="375" y="243"/>
                  </a:cubicBezTo>
                  <a:cubicBezTo>
                    <a:pt x="437" y="251"/>
                    <a:pt x="493" y="289"/>
                    <a:pt x="522" y="342"/>
                  </a:cubicBezTo>
                  <a:cubicBezTo>
                    <a:pt x="534" y="363"/>
                    <a:pt x="534" y="363"/>
                    <a:pt x="534" y="363"/>
                  </a:cubicBezTo>
                  <a:cubicBezTo>
                    <a:pt x="534" y="232"/>
                    <a:pt x="534" y="232"/>
                    <a:pt x="534" y="232"/>
                  </a:cubicBezTo>
                  <a:cubicBezTo>
                    <a:pt x="534" y="174"/>
                    <a:pt x="487" y="128"/>
                    <a:pt x="430" y="128"/>
                  </a:cubicBezTo>
                  <a:cubicBezTo>
                    <a:pt x="407" y="128"/>
                    <a:pt x="385" y="135"/>
                    <a:pt x="366" y="149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4" y="153"/>
                    <a:pt x="364" y="153"/>
                    <a:pt x="364" y="153"/>
                  </a:cubicBezTo>
                  <a:cubicBezTo>
                    <a:pt x="362" y="149"/>
                    <a:pt x="361" y="145"/>
                    <a:pt x="359" y="141"/>
                  </a:cubicBezTo>
                  <a:cubicBezTo>
                    <a:pt x="360" y="144"/>
                    <a:pt x="360" y="144"/>
                    <a:pt x="360" y="144"/>
                  </a:cubicBezTo>
                  <a:lnTo>
                    <a:pt x="365" y="1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9" name="Color 1">
              <a:extLst>
                <a:ext uri="{FF2B5EF4-FFF2-40B4-BE49-F238E27FC236}">
                  <a16:creationId xmlns:a16="http://schemas.microsoft.com/office/drawing/2014/main" id="{98DE0B92-D6F8-48DB-9F37-A9C96FC67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926" y="1676960"/>
              <a:ext cx="1690286" cy="1601755"/>
            </a:xfrm>
            <a:custGeom>
              <a:avLst/>
              <a:gdLst>
                <a:gd name="T0" fmla="*/ 414 w 510"/>
                <a:gd name="T1" fmla="*/ 177 h 483"/>
                <a:gd name="T2" fmla="*/ 499 w 510"/>
                <a:gd name="T3" fmla="*/ 226 h 483"/>
                <a:gd name="T4" fmla="*/ 510 w 510"/>
                <a:gd name="T5" fmla="*/ 243 h 483"/>
                <a:gd name="T6" fmla="*/ 510 w 510"/>
                <a:gd name="T7" fmla="*/ 124 h 483"/>
                <a:gd name="T8" fmla="*/ 390 w 510"/>
                <a:gd name="T9" fmla="*/ 0 h 483"/>
                <a:gd name="T10" fmla="*/ 202 w 510"/>
                <a:gd name="T11" fmla="*/ 181 h 483"/>
                <a:gd name="T12" fmla="*/ 206 w 510"/>
                <a:gd name="T13" fmla="*/ 240 h 483"/>
                <a:gd name="T14" fmla="*/ 207 w 510"/>
                <a:gd name="T15" fmla="*/ 244 h 483"/>
                <a:gd name="T16" fmla="*/ 210 w 510"/>
                <a:gd name="T17" fmla="*/ 244 h 483"/>
                <a:gd name="T18" fmla="*/ 195 w 510"/>
                <a:gd name="T19" fmla="*/ 245 h 483"/>
                <a:gd name="T20" fmla="*/ 199 w 510"/>
                <a:gd name="T21" fmla="*/ 244 h 483"/>
                <a:gd name="T22" fmla="*/ 197 w 510"/>
                <a:gd name="T23" fmla="*/ 238 h 483"/>
                <a:gd name="T24" fmla="*/ 194 w 510"/>
                <a:gd name="T25" fmla="*/ 180 h 483"/>
                <a:gd name="T26" fmla="*/ 194 w 510"/>
                <a:gd name="T27" fmla="*/ 178 h 483"/>
                <a:gd name="T28" fmla="*/ 194 w 510"/>
                <a:gd name="T29" fmla="*/ 175 h 483"/>
                <a:gd name="T30" fmla="*/ 195 w 510"/>
                <a:gd name="T31" fmla="*/ 167 h 483"/>
                <a:gd name="T32" fmla="*/ 187 w 510"/>
                <a:gd name="T33" fmla="*/ 169 h 483"/>
                <a:gd name="T34" fmla="*/ 84 w 510"/>
                <a:gd name="T35" fmla="*/ 255 h 483"/>
                <a:gd name="T36" fmla="*/ 66 w 510"/>
                <a:gd name="T37" fmla="*/ 346 h 483"/>
                <a:gd name="T38" fmla="*/ 64 w 510"/>
                <a:gd name="T39" fmla="*/ 350 h 483"/>
                <a:gd name="T40" fmla="*/ 64 w 510"/>
                <a:gd name="T41" fmla="*/ 350 h 483"/>
                <a:gd name="T42" fmla="*/ 0 w 510"/>
                <a:gd name="T43" fmla="*/ 448 h 483"/>
                <a:gd name="T44" fmla="*/ 2 w 510"/>
                <a:gd name="T45" fmla="*/ 473 h 483"/>
                <a:gd name="T46" fmla="*/ 3 w 510"/>
                <a:gd name="T47" fmla="*/ 483 h 483"/>
                <a:gd name="T48" fmla="*/ 11 w 510"/>
                <a:gd name="T49" fmla="*/ 477 h 483"/>
                <a:gd name="T50" fmla="*/ 86 w 510"/>
                <a:gd name="T51" fmla="*/ 450 h 483"/>
                <a:gd name="T52" fmla="*/ 99 w 510"/>
                <a:gd name="T53" fmla="*/ 450 h 483"/>
                <a:gd name="T54" fmla="*/ 132 w 510"/>
                <a:gd name="T55" fmla="*/ 458 h 483"/>
                <a:gd name="T56" fmla="*/ 138 w 510"/>
                <a:gd name="T57" fmla="*/ 461 h 483"/>
                <a:gd name="T58" fmla="*/ 140 w 510"/>
                <a:gd name="T59" fmla="*/ 455 h 483"/>
                <a:gd name="T60" fmla="*/ 212 w 510"/>
                <a:gd name="T61" fmla="*/ 390 h 483"/>
                <a:gd name="T62" fmla="*/ 217 w 510"/>
                <a:gd name="T63" fmla="*/ 388 h 483"/>
                <a:gd name="T64" fmla="*/ 216 w 510"/>
                <a:gd name="T65" fmla="*/ 382 h 483"/>
                <a:gd name="T66" fmla="*/ 211 w 510"/>
                <a:gd name="T67" fmla="*/ 351 h 483"/>
                <a:gd name="T68" fmla="*/ 215 w 510"/>
                <a:gd name="T69" fmla="*/ 347 h 483"/>
                <a:gd name="T70" fmla="*/ 219 w 510"/>
                <a:gd name="T71" fmla="*/ 351 h 483"/>
                <a:gd name="T72" fmla="*/ 364 w 510"/>
                <a:gd name="T73" fmla="*/ 470 h 483"/>
                <a:gd name="T74" fmla="*/ 510 w 510"/>
                <a:gd name="T75" fmla="*/ 351 h 483"/>
                <a:gd name="T76" fmla="*/ 510 w 510"/>
                <a:gd name="T77" fmla="*/ 289 h 483"/>
                <a:gd name="T78" fmla="*/ 407 w 510"/>
                <a:gd name="T79" fmla="*/ 185 h 483"/>
                <a:gd name="T80" fmla="*/ 403 w 510"/>
                <a:gd name="T81" fmla="*/ 185 h 483"/>
                <a:gd name="T82" fmla="*/ 403 w 510"/>
                <a:gd name="T83" fmla="*/ 185 h 483"/>
                <a:gd name="T84" fmla="*/ 406 w 510"/>
                <a:gd name="T85" fmla="*/ 180 h 483"/>
                <a:gd name="T86" fmla="*/ 409 w 510"/>
                <a:gd name="T87" fmla="*/ 172 h 483"/>
                <a:gd name="T88" fmla="*/ 407 w 510"/>
                <a:gd name="T89" fmla="*/ 176 h 483"/>
                <a:gd name="T90" fmla="*/ 414 w 510"/>
                <a:gd name="T91" fmla="*/ 177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0" h="483">
                  <a:moveTo>
                    <a:pt x="414" y="177"/>
                  </a:moveTo>
                  <a:cubicBezTo>
                    <a:pt x="449" y="180"/>
                    <a:pt x="479" y="198"/>
                    <a:pt x="499" y="226"/>
                  </a:cubicBezTo>
                  <a:cubicBezTo>
                    <a:pt x="510" y="243"/>
                    <a:pt x="510" y="243"/>
                    <a:pt x="510" y="243"/>
                  </a:cubicBezTo>
                  <a:cubicBezTo>
                    <a:pt x="510" y="124"/>
                    <a:pt x="510" y="124"/>
                    <a:pt x="510" y="124"/>
                  </a:cubicBezTo>
                  <a:cubicBezTo>
                    <a:pt x="510" y="77"/>
                    <a:pt x="494" y="0"/>
                    <a:pt x="390" y="0"/>
                  </a:cubicBezTo>
                  <a:cubicBezTo>
                    <a:pt x="321" y="0"/>
                    <a:pt x="217" y="63"/>
                    <a:pt x="202" y="181"/>
                  </a:cubicBezTo>
                  <a:cubicBezTo>
                    <a:pt x="199" y="202"/>
                    <a:pt x="200" y="222"/>
                    <a:pt x="206" y="240"/>
                  </a:cubicBezTo>
                  <a:cubicBezTo>
                    <a:pt x="207" y="244"/>
                    <a:pt x="207" y="244"/>
                    <a:pt x="207" y="244"/>
                  </a:cubicBezTo>
                  <a:cubicBezTo>
                    <a:pt x="210" y="244"/>
                    <a:pt x="210" y="244"/>
                    <a:pt x="210" y="244"/>
                  </a:cubicBezTo>
                  <a:cubicBezTo>
                    <a:pt x="205" y="244"/>
                    <a:pt x="200" y="244"/>
                    <a:pt x="195" y="245"/>
                  </a:cubicBezTo>
                  <a:cubicBezTo>
                    <a:pt x="199" y="244"/>
                    <a:pt x="199" y="244"/>
                    <a:pt x="199" y="244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2" y="220"/>
                    <a:pt x="191" y="201"/>
                    <a:pt x="194" y="180"/>
                  </a:cubicBezTo>
                  <a:cubicBezTo>
                    <a:pt x="194" y="179"/>
                    <a:pt x="194" y="179"/>
                    <a:pt x="194" y="178"/>
                  </a:cubicBezTo>
                  <a:cubicBezTo>
                    <a:pt x="194" y="177"/>
                    <a:pt x="194" y="176"/>
                    <a:pt x="194" y="175"/>
                  </a:cubicBezTo>
                  <a:cubicBezTo>
                    <a:pt x="195" y="167"/>
                    <a:pt x="195" y="167"/>
                    <a:pt x="195" y="167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45" y="176"/>
                    <a:pt x="106" y="209"/>
                    <a:pt x="84" y="255"/>
                  </a:cubicBezTo>
                  <a:cubicBezTo>
                    <a:pt x="70" y="284"/>
                    <a:pt x="64" y="315"/>
                    <a:pt x="66" y="346"/>
                  </a:cubicBezTo>
                  <a:cubicBezTo>
                    <a:pt x="67" y="347"/>
                    <a:pt x="66" y="349"/>
                    <a:pt x="64" y="350"/>
                  </a:cubicBezTo>
                  <a:cubicBezTo>
                    <a:pt x="64" y="350"/>
                    <a:pt x="64" y="350"/>
                    <a:pt x="64" y="350"/>
                  </a:cubicBezTo>
                  <a:cubicBezTo>
                    <a:pt x="26" y="367"/>
                    <a:pt x="2" y="405"/>
                    <a:pt x="0" y="448"/>
                  </a:cubicBezTo>
                  <a:cubicBezTo>
                    <a:pt x="0" y="456"/>
                    <a:pt x="0" y="464"/>
                    <a:pt x="2" y="473"/>
                  </a:cubicBezTo>
                  <a:cubicBezTo>
                    <a:pt x="3" y="483"/>
                    <a:pt x="3" y="483"/>
                    <a:pt x="3" y="483"/>
                  </a:cubicBezTo>
                  <a:cubicBezTo>
                    <a:pt x="11" y="477"/>
                    <a:pt x="11" y="477"/>
                    <a:pt x="11" y="477"/>
                  </a:cubicBezTo>
                  <a:cubicBezTo>
                    <a:pt x="33" y="459"/>
                    <a:pt x="59" y="450"/>
                    <a:pt x="86" y="450"/>
                  </a:cubicBezTo>
                  <a:cubicBezTo>
                    <a:pt x="91" y="450"/>
                    <a:pt x="95" y="450"/>
                    <a:pt x="99" y="450"/>
                  </a:cubicBezTo>
                  <a:cubicBezTo>
                    <a:pt x="111" y="452"/>
                    <a:pt x="122" y="454"/>
                    <a:pt x="132" y="458"/>
                  </a:cubicBezTo>
                  <a:cubicBezTo>
                    <a:pt x="138" y="461"/>
                    <a:pt x="138" y="461"/>
                    <a:pt x="138" y="461"/>
                  </a:cubicBezTo>
                  <a:cubicBezTo>
                    <a:pt x="140" y="455"/>
                    <a:pt x="140" y="455"/>
                    <a:pt x="140" y="455"/>
                  </a:cubicBezTo>
                  <a:cubicBezTo>
                    <a:pt x="153" y="423"/>
                    <a:pt x="179" y="399"/>
                    <a:pt x="212" y="390"/>
                  </a:cubicBezTo>
                  <a:cubicBezTo>
                    <a:pt x="217" y="388"/>
                    <a:pt x="217" y="388"/>
                    <a:pt x="217" y="388"/>
                  </a:cubicBezTo>
                  <a:cubicBezTo>
                    <a:pt x="216" y="382"/>
                    <a:pt x="216" y="382"/>
                    <a:pt x="216" y="382"/>
                  </a:cubicBezTo>
                  <a:cubicBezTo>
                    <a:pt x="212" y="372"/>
                    <a:pt x="211" y="361"/>
                    <a:pt x="211" y="351"/>
                  </a:cubicBezTo>
                  <a:cubicBezTo>
                    <a:pt x="211" y="348"/>
                    <a:pt x="213" y="347"/>
                    <a:pt x="215" y="347"/>
                  </a:cubicBezTo>
                  <a:cubicBezTo>
                    <a:pt x="217" y="347"/>
                    <a:pt x="219" y="348"/>
                    <a:pt x="219" y="351"/>
                  </a:cubicBezTo>
                  <a:cubicBezTo>
                    <a:pt x="219" y="416"/>
                    <a:pt x="284" y="470"/>
                    <a:pt x="364" y="470"/>
                  </a:cubicBezTo>
                  <a:cubicBezTo>
                    <a:pt x="444" y="470"/>
                    <a:pt x="510" y="416"/>
                    <a:pt x="510" y="351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10" y="232"/>
                    <a:pt x="463" y="185"/>
                    <a:pt x="407" y="185"/>
                  </a:cubicBezTo>
                  <a:cubicBezTo>
                    <a:pt x="403" y="185"/>
                    <a:pt x="403" y="185"/>
                    <a:pt x="403" y="185"/>
                  </a:cubicBezTo>
                  <a:cubicBezTo>
                    <a:pt x="403" y="185"/>
                    <a:pt x="403" y="185"/>
                    <a:pt x="403" y="185"/>
                  </a:cubicBezTo>
                  <a:cubicBezTo>
                    <a:pt x="404" y="183"/>
                    <a:pt x="405" y="181"/>
                    <a:pt x="406" y="180"/>
                  </a:cubicBezTo>
                  <a:cubicBezTo>
                    <a:pt x="407" y="177"/>
                    <a:pt x="408" y="175"/>
                    <a:pt x="409" y="172"/>
                  </a:cubicBezTo>
                  <a:cubicBezTo>
                    <a:pt x="407" y="176"/>
                    <a:pt x="407" y="176"/>
                    <a:pt x="407" y="176"/>
                  </a:cubicBezTo>
                  <a:lnTo>
                    <a:pt x="414" y="177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0" name="Color 3">
              <a:extLst>
                <a:ext uri="{FF2B5EF4-FFF2-40B4-BE49-F238E27FC236}">
                  <a16:creationId xmlns:a16="http://schemas.microsoft.com/office/drawing/2014/main" id="{591DC6B3-7072-4707-90B0-D5EC4EAFB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3" y="3816465"/>
              <a:ext cx="1550931" cy="1614871"/>
            </a:xfrm>
            <a:custGeom>
              <a:avLst/>
              <a:gdLst>
                <a:gd name="T0" fmla="*/ 466 w 468"/>
                <a:gd name="T1" fmla="*/ 199 h 487"/>
                <a:gd name="T2" fmla="*/ 424 w 468"/>
                <a:gd name="T3" fmla="*/ 112 h 487"/>
                <a:gd name="T4" fmla="*/ 338 w 468"/>
                <a:gd name="T5" fmla="*/ 80 h 487"/>
                <a:gd name="T6" fmla="*/ 322 w 468"/>
                <a:gd name="T7" fmla="*/ 81 h 487"/>
                <a:gd name="T8" fmla="*/ 314 w 468"/>
                <a:gd name="T9" fmla="*/ 82 h 487"/>
                <a:gd name="T10" fmla="*/ 314 w 468"/>
                <a:gd name="T11" fmla="*/ 82 h 487"/>
                <a:gd name="T12" fmla="*/ 312 w 468"/>
                <a:gd name="T13" fmla="*/ 82 h 487"/>
                <a:gd name="T14" fmla="*/ 311 w 468"/>
                <a:gd name="T15" fmla="*/ 82 h 487"/>
                <a:gd name="T16" fmla="*/ 307 w 468"/>
                <a:gd name="T17" fmla="*/ 79 h 487"/>
                <a:gd name="T18" fmla="*/ 307 w 468"/>
                <a:gd name="T19" fmla="*/ 77 h 487"/>
                <a:gd name="T20" fmla="*/ 308 w 468"/>
                <a:gd name="T21" fmla="*/ 75 h 487"/>
                <a:gd name="T22" fmla="*/ 307 w 468"/>
                <a:gd name="T23" fmla="*/ 73 h 487"/>
                <a:gd name="T24" fmla="*/ 181 w 468"/>
                <a:gd name="T25" fmla="*/ 0 h 487"/>
                <a:gd name="T26" fmla="*/ 160 w 468"/>
                <a:gd name="T27" fmla="*/ 1 h 487"/>
                <a:gd name="T28" fmla="*/ 0 w 468"/>
                <a:gd name="T29" fmla="*/ 166 h 487"/>
                <a:gd name="T30" fmla="*/ 0 w 468"/>
                <a:gd name="T31" fmla="*/ 337 h 487"/>
                <a:gd name="T32" fmla="*/ 11 w 468"/>
                <a:gd name="T33" fmla="*/ 321 h 487"/>
                <a:gd name="T34" fmla="*/ 37 w 468"/>
                <a:gd name="T35" fmla="*/ 294 h 487"/>
                <a:gd name="T36" fmla="*/ 42 w 468"/>
                <a:gd name="T37" fmla="*/ 294 h 487"/>
                <a:gd name="T38" fmla="*/ 43 w 468"/>
                <a:gd name="T39" fmla="*/ 297 h 487"/>
                <a:gd name="T40" fmla="*/ 42 w 468"/>
                <a:gd name="T41" fmla="*/ 300 h 487"/>
                <a:gd name="T42" fmla="*/ 0 w 468"/>
                <a:gd name="T43" fmla="*/ 383 h 487"/>
                <a:gd name="T44" fmla="*/ 104 w 468"/>
                <a:gd name="T45" fmla="*/ 487 h 487"/>
                <a:gd name="T46" fmla="*/ 208 w 468"/>
                <a:gd name="T47" fmla="*/ 383 h 487"/>
                <a:gd name="T48" fmla="*/ 189 w 468"/>
                <a:gd name="T49" fmla="*/ 324 h 487"/>
                <a:gd name="T50" fmla="*/ 184 w 468"/>
                <a:gd name="T51" fmla="*/ 316 h 487"/>
                <a:gd name="T52" fmla="*/ 179 w 468"/>
                <a:gd name="T53" fmla="*/ 324 h 487"/>
                <a:gd name="T54" fmla="*/ 131 w 468"/>
                <a:gd name="T55" fmla="*/ 367 h 487"/>
                <a:gd name="T56" fmla="*/ 126 w 468"/>
                <a:gd name="T57" fmla="*/ 365 h 487"/>
                <a:gd name="T58" fmla="*/ 128 w 468"/>
                <a:gd name="T59" fmla="*/ 360 h 487"/>
                <a:gd name="T60" fmla="*/ 191 w 468"/>
                <a:gd name="T61" fmla="*/ 254 h 487"/>
                <a:gd name="T62" fmla="*/ 141 w 468"/>
                <a:gd name="T63" fmla="*/ 156 h 487"/>
                <a:gd name="T64" fmla="*/ 136 w 468"/>
                <a:gd name="T65" fmla="*/ 153 h 487"/>
                <a:gd name="T66" fmla="*/ 134 w 468"/>
                <a:gd name="T67" fmla="*/ 156 h 487"/>
                <a:gd name="T68" fmla="*/ 139 w 468"/>
                <a:gd name="T69" fmla="*/ 144 h 487"/>
                <a:gd name="T70" fmla="*/ 139 w 468"/>
                <a:gd name="T71" fmla="*/ 145 h 487"/>
                <a:gd name="T72" fmla="*/ 142 w 468"/>
                <a:gd name="T73" fmla="*/ 148 h 487"/>
                <a:gd name="T74" fmla="*/ 199 w 468"/>
                <a:gd name="T75" fmla="*/ 254 h 487"/>
                <a:gd name="T76" fmla="*/ 189 w 468"/>
                <a:gd name="T77" fmla="*/ 305 h 487"/>
                <a:gd name="T78" fmla="*/ 188 w 468"/>
                <a:gd name="T79" fmla="*/ 308 h 487"/>
                <a:gd name="T80" fmla="*/ 190 w 468"/>
                <a:gd name="T81" fmla="*/ 311 h 487"/>
                <a:gd name="T82" fmla="*/ 216 w 468"/>
                <a:gd name="T83" fmla="*/ 383 h 487"/>
                <a:gd name="T84" fmla="*/ 212 w 468"/>
                <a:gd name="T85" fmla="*/ 414 h 487"/>
                <a:gd name="T86" fmla="*/ 210 w 468"/>
                <a:gd name="T87" fmla="*/ 420 h 487"/>
                <a:gd name="T88" fmla="*/ 216 w 468"/>
                <a:gd name="T89" fmla="*/ 422 h 487"/>
                <a:gd name="T90" fmla="*/ 230 w 468"/>
                <a:gd name="T91" fmla="*/ 425 h 487"/>
                <a:gd name="T92" fmla="*/ 250 w 468"/>
                <a:gd name="T93" fmla="*/ 427 h 487"/>
                <a:gd name="T94" fmla="*/ 370 w 468"/>
                <a:gd name="T95" fmla="*/ 332 h 487"/>
                <a:gd name="T96" fmla="*/ 337 w 468"/>
                <a:gd name="T97" fmla="*/ 226 h 487"/>
                <a:gd name="T98" fmla="*/ 334 w 468"/>
                <a:gd name="T99" fmla="*/ 224 h 487"/>
                <a:gd name="T100" fmla="*/ 333 w 468"/>
                <a:gd name="T101" fmla="*/ 224 h 487"/>
                <a:gd name="T102" fmla="*/ 343 w 468"/>
                <a:gd name="T103" fmla="*/ 217 h 487"/>
                <a:gd name="T104" fmla="*/ 341 w 468"/>
                <a:gd name="T105" fmla="*/ 219 h 487"/>
                <a:gd name="T106" fmla="*/ 346 w 468"/>
                <a:gd name="T107" fmla="*/ 224 h 487"/>
                <a:gd name="T108" fmla="*/ 381 w 468"/>
                <a:gd name="T109" fmla="*/ 317 h 487"/>
                <a:gd name="T110" fmla="*/ 380 w 468"/>
                <a:gd name="T111" fmla="*/ 329 h 487"/>
                <a:gd name="T112" fmla="*/ 390 w 468"/>
                <a:gd name="T113" fmla="*/ 322 h 487"/>
                <a:gd name="T114" fmla="*/ 466 w 468"/>
                <a:gd name="T115" fmla="*/ 19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8" h="487">
                  <a:moveTo>
                    <a:pt x="466" y="199"/>
                  </a:moveTo>
                  <a:cubicBezTo>
                    <a:pt x="465" y="165"/>
                    <a:pt x="450" y="134"/>
                    <a:pt x="424" y="112"/>
                  </a:cubicBezTo>
                  <a:cubicBezTo>
                    <a:pt x="401" y="91"/>
                    <a:pt x="371" y="80"/>
                    <a:pt x="338" y="80"/>
                  </a:cubicBezTo>
                  <a:cubicBezTo>
                    <a:pt x="333" y="80"/>
                    <a:pt x="327" y="80"/>
                    <a:pt x="322" y="81"/>
                  </a:cubicBezTo>
                  <a:cubicBezTo>
                    <a:pt x="320" y="81"/>
                    <a:pt x="317" y="81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2" y="82"/>
                    <a:pt x="312" y="82"/>
                    <a:pt x="312" y="82"/>
                  </a:cubicBezTo>
                  <a:cubicBezTo>
                    <a:pt x="312" y="82"/>
                    <a:pt x="312" y="82"/>
                    <a:pt x="311" y="82"/>
                  </a:cubicBezTo>
                  <a:cubicBezTo>
                    <a:pt x="309" y="83"/>
                    <a:pt x="307" y="81"/>
                    <a:pt x="307" y="79"/>
                  </a:cubicBezTo>
                  <a:cubicBezTo>
                    <a:pt x="307" y="78"/>
                    <a:pt x="307" y="78"/>
                    <a:pt x="307" y="77"/>
                  </a:cubicBezTo>
                  <a:cubicBezTo>
                    <a:pt x="308" y="75"/>
                    <a:pt x="308" y="75"/>
                    <a:pt x="308" y="75"/>
                  </a:cubicBezTo>
                  <a:cubicBezTo>
                    <a:pt x="307" y="73"/>
                    <a:pt x="307" y="73"/>
                    <a:pt x="307" y="73"/>
                  </a:cubicBezTo>
                  <a:cubicBezTo>
                    <a:pt x="285" y="28"/>
                    <a:pt x="237" y="0"/>
                    <a:pt x="181" y="0"/>
                  </a:cubicBezTo>
                  <a:cubicBezTo>
                    <a:pt x="174" y="0"/>
                    <a:pt x="167" y="0"/>
                    <a:pt x="160" y="1"/>
                  </a:cubicBezTo>
                  <a:cubicBezTo>
                    <a:pt x="72" y="12"/>
                    <a:pt x="0" y="86"/>
                    <a:pt x="0" y="166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11" y="321"/>
                    <a:pt x="11" y="321"/>
                    <a:pt x="11" y="321"/>
                  </a:cubicBezTo>
                  <a:cubicBezTo>
                    <a:pt x="18" y="310"/>
                    <a:pt x="27" y="301"/>
                    <a:pt x="37" y="294"/>
                  </a:cubicBezTo>
                  <a:cubicBezTo>
                    <a:pt x="38" y="292"/>
                    <a:pt x="41" y="293"/>
                    <a:pt x="42" y="294"/>
                  </a:cubicBezTo>
                  <a:cubicBezTo>
                    <a:pt x="43" y="295"/>
                    <a:pt x="43" y="296"/>
                    <a:pt x="43" y="297"/>
                  </a:cubicBezTo>
                  <a:cubicBezTo>
                    <a:pt x="43" y="298"/>
                    <a:pt x="42" y="299"/>
                    <a:pt x="42" y="300"/>
                  </a:cubicBezTo>
                  <a:cubicBezTo>
                    <a:pt x="15" y="320"/>
                    <a:pt x="0" y="350"/>
                    <a:pt x="0" y="383"/>
                  </a:cubicBezTo>
                  <a:cubicBezTo>
                    <a:pt x="0" y="440"/>
                    <a:pt x="47" y="487"/>
                    <a:pt x="104" y="487"/>
                  </a:cubicBezTo>
                  <a:cubicBezTo>
                    <a:pt x="161" y="487"/>
                    <a:pt x="208" y="440"/>
                    <a:pt x="208" y="383"/>
                  </a:cubicBezTo>
                  <a:cubicBezTo>
                    <a:pt x="208" y="362"/>
                    <a:pt x="202" y="341"/>
                    <a:pt x="189" y="324"/>
                  </a:cubicBezTo>
                  <a:cubicBezTo>
                    <a:pt x="184" y="316"/>
                    <a:pt x="184" y="316"/>
                    <a:pt x="184" y="316"/>
                  </a:cubicBezTo>
                  <a:cubicBezTo>
                    <a:pt x="179" y="324"/>
                    <a:pt x="179" y="324"/>
                    <a:pt x="179" y="324"/>
                  </a:cubicBezTo>
                  <a:cubicBezTo>
                    <a:pt x="167" y="343"/>
                    <a:pt x="151" y="358"/>
                    <a:pt x="131" y="367"/>
                  </a:cubicBezTo>
                  <a:cubicBezTo>
                    <a:pt x="129" y="368"/>
                    <a:pt x="127" y="367"/>
                    <a:pt x="126" y="365"/>
                  </a:cubicBezTo>
                  <a:cubicBezTo>
                    <a:pt x="125" y="363"/>
                    <a:pt x="126" y="361"/>
                    <a:pt x="128" y="360"/>
                  </a:cubicBezTo>
                  <a:cubicBezTo>
                    <a:pt x="166" y="342"/>
                    <a:pt x="191" y="301"/>
                    <a:pt x="191" y="254"/>
                  </a:cubicBezTo>
                  <a:cubicBezTo>
                    <a:pt x="191" y="214"/>
                    <a:pt x="172" y="177"/>
                    <a:pt x="141" y="156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6" y="152"/>
                    <a:pt x="138" y="148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8"/>
                    <a:pt x="142" y="148"/>
                    <a:pt x="142" y="148"/>
                  </a:cubicBezTo>
                  <a:cubicBezTo>
                    <a:pt x="178" y="170"/>
                    <a:pt x="199" y="210"/>
                    <a:pt x="199" y="254"/>
                  </a:cubicBezTo>
                  <a:cubicBezTo>
                    <a:pt x="199" y="272"/>
                    <a:pt x="196" y="289"/>
                    <a:pt x="189" y="305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207" y="331"/>
                    <a:pt x="216" y="357"/>
                    <a:pt x="216" y="383"/>
                  </a:cubicBezTo>
                  <a:cubicBezTo>
                    <a:pt x="216" y="394"/>
                    <a:pt x="215" y="404"/>
                    <a:pt x="212" y="414"/>
                  </a:cubicBezTo>
                  <a:cubicBezTo>
                    <a:pt x="210" y="420"/>
                    <a:pt x="210" y="420"/>
                    <a:pt x="210" y="420"/>
                  </a:cubicBezTo>
                  <a:cubicBezTo>
                    <a:pt x="216" y="422"/>
                    <a:pt x="216" y="422"/>
                    <a:pt x="216" y="422"/>
                  </a:cubicBezTo>
                  <a:cubicBezTo>
                    <a:pt x="220" y="423"/>
                    <a:pt x="225" y="424"/>
                    <a:pt x="230" y="425"/>
                  </a:cubicBezTo>
                  <a:cubicBezTo>
                    <a:pt x="236" y="426"/>
                    <a:pt x="243" y="427"/>
                    <a:pt x="250" y="427"/>
                  </a:cubicBezTo>
                  <a:cubicBezTo>
                    <a:pt x="307" y="427"/>
                    <a:pt x="357" y="387"/>
                    <a:pt x="370" y="332"/>
                  </a:cubicBezTo>
                  <a:cubicBezTo>
                    <a:pt x="380" y="293"/>
                    <a:pt x="367" y="252"/>
                    <a:pt x="337" y="226"/>
                  </a:cubicBezTo>
                  <a:cubicBezTo>
                    <a:pt x="334" y="224"/>
                    <a:pt x="334" y="224"/>
                    <a:pt x="334" y="224"/>
                  </a:cubicBezTo>
                  <a:cubicBezTo>
                    <a:pt x="333" y="224"/>
                    <a:pt x="333" y="224"/>
                    <a:pt x="333" y="224"/>
                  </a:cubicBezTo>
                  <a:cubicBezTo>
                    <a:pt x="336" y="222"/>
                    <a:pt x="340" y="220"/>
                    <a:pt x="343" y="217"/>
                  </a:cubicBezTo>
                  <a:cubicBezTo>
                    <a:pt x="341" y="219"/>
                    <a:pt x="341" y="219"/>
                    <a:pt x="341" y="219"/>
                  </a:cubicBezTo>
                  <a:cubicBezTo>
                    <a:pt x="346" y="224"/>
                    <a:pt x="346" y="224"/>
                    <a:pt x="346" y="224"/>
                  </a:cubicBezTo>
                  <a:cubicBezTo>
                    <a:pt x="371" y="247"/>
                    <a:pt x="384" y="281"/>
                    <a:pt x="381" y="317"/>
                  </a:cubicBezTo>
                  <a:cubicBezTo>
                    <a:pt x="380" y="329"/>
                    <a:pt x="380" y="329"/>
                    <a:pt x="380" y="329"/>
                  </a:cubicBezTo>
                  <a:cubicBezTo>
                    <a:pt x="390" y="322"/>
                    <a:pt x="390" y="322"/>
                    <a:pt x="390" y="322"/>
                  </a:cubicBezTo>
                  <a:cubicBezTo>
                    <a:pt x="428" y="298"/>
                    <a:pt x="468" y="253"/>
                    <a:pt x="466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1" name="Color 2">
              <a:extLst>
                <a:ext uri="{FF2B5EF4-FFF2-40B4-BE49-F238E27FC236}">
                  <a16:creationId xmlns:a16="http://schemas.microsoft.com/office/drawing/2014/main" id="{43615963-1FCC-4874-A222-F7D12931B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2" y="2986889"/>
              <a:ext cx="1770618" cy="1323046"/>
            </a:xfrm>
            <a:custGeom>
              <a:avLst/>
              <a:gdLst>
                <a:gd name="T0" fmla="*/ 450 w 534"/>
                <a:gd name="T1" fmla="*/ 190 h 399"/>
                <a:gd name="T2" fmla="*/ 504 w 534"/>
                <a:gd name="T3" fmla="*/ 242 h 399"/>
                <a:gd name="T4" fmla="*/ 509 w 534"/>
                <a:gd name="T5" fmla="*/ 251 h 399"/>
                <a:gd name="T6" fmla="*/ 514 w 534"/>
                <a:gd name="T7" fmla="*/ 242 h 399"/>
                <a:gd name="T8" fmla="*/ 533 w 534"/>
                <a:gd name="T9" fmla="*/ 171 h 399"/>
                <a:gd name="T10" fmla="*/ 495 w 534"/>
                <a:gd name="T11" fmla="*/ 89 h 399"/>
                <a:gd name="T12" fmla="*/ 423 w 534"/>
                <a:gd name="T13" fmla="*/ 63 h 399"/>
                <a:gd name="T14" fmla="*/ 411 w 534"/>
                <a:gd name="T15" fmla="*/ 63 h 399"/>
                <a:gd name="T16" fmla="*/ 379 w 534"/>
                <a:gd name="T17" fmla="*/ 71 h 399"/>
                <a:gd name="T18" fmla="*/ 374 w 534"/>
                <a:gd name="T19" fmla="*/ 73 h 399"/>
                <a:gd name="T20" fmla="*/ 375 w 534"/>
                <a:gd name="T21" fmla="*/ 78 h 399"/>
                <a:gd name="T22" fmla="*/ 378 w 534"/>
                <a:gd name="T23" fmla="*/ 102 h 399"/>
                <a:gd name="T24" fmla="*/ 376 w 534"/>
                <a:gd name="T25" fmla="*/ 124 h 399"/>
                <a:gd name="T26" fmla="*/ 372 w 534"/>
                <a:gd name="T27" fmla="*/ 127 h 399"/>
                <a:gd name="T28" fmla="*/ 371 w 534"/>
                <a:gd name="T29" fmla="*/ 127 h 399"/>
                <a:gd name="T30" fmla="*/ 368 w 534"/>
                <a:gd name="T31" fmla="*/ 126 h 399"/>
                <a:gd name="T32" fmla="*/ 368 w 534"/>
                <a:gd name="T33" fmla="*/ 123 h 399"/>
                <a:gd name="T34" fmla="*/ 370 w 534"/>
                <a:gd name="T35" fmla="*/ 102 h 399"/>
                <a:gd name="T36" fmla="*/ 294 w 534"/>
                <a:gd name="T37" fmla="*/ 2 h 399"/>
                <a:gd name="T38" fmla="*/ 289 w 534"/>
                <a:gd name="T39" fmla="*/ 0 h 399"/>
                <a:gd name="T40" fmla="*/ 287 w 534"/>
                <a:gd name="T41" fmla="*/ 5 h 399"/>
                <a:gd name="T42" fmla="*/ 146 w 534"/>
                <a:gd name="T43" fmla="*/ 83 h 399"/>
                <a:gd name="T44" fmla="*/ 11 w 534"/>
                <a:gd name="T45" fmla="*/ 17 h 399"/>
                <a:gd name="T46" fmla="*/ 0 w 534"/>
                <a:gd name="T47" fmla="*/ 0 h 399"/>
                <a:gd name="T48" fmla="*/ 0 w 534"/>
                <a:gd name="T49" fmla="*/ 186 h 399"/>
                <a:gd name="T50" fmla="*/ 11 w 534"/>
                <a:gd name="T51" fmla="*/ 169 h 399"/>
                <a:gd name="T52" fmla="*/ 104 w 534"/>
                <a:gd name="T53" fmla="*/ 120 h 399"/>
                <a:gd name="T54" fmla="*/ 168 w 534"/>
                <a:gd name="T55" fmla="*/ 140 h 399"/>
                <a:gd name="T56" fmla="*/ 174 w 534"/>
                <a:gd name="T57" fmla="*/ 144 h 399"/>
                <a:gd name="T58" fmla="*/ 175 w 534"/>
                <a:gd name="T59" fmla="*/ 141 h 399"/>
                <a:gd name="T60" fmla="*/ 170 w 534"/>
                <a:gd name="T61" fmla="*/ 153 h 399"/>
                <a:gd name="T62" fmla="*/ 171 w 534"/>
                <a:gd name="T63" fmla="*/ 152 h 399"/>
                <a:gd name="T64" fmla="*/ 167 w 534"/>
                <a:gd name="T65" fmla="*/ 149 h 399"/>
                <a:gd name="T66" fmla="*/ 104 w 534"/>
                <a:gd name="T67" fmla="*/ 128 h 399"/>
                <a:gd name="T68" fmla="*/ 0 w 534"/>
                <a:gd name="T69" fmla="*/ 232 h 399"/>
                <a:gd name="T70" fmla="*/ 0 w 534"/>
                <a:gd name="T71" fmla="*/ 363 h 399"/>
                <a:gd name="T72" fmla="*/ 11 w 534"/>
                <a:gd name="T73" fmla="*/ 342 h 399"/>
                <a:gd name="T74" fmla="*/ 159 w 534"/>
                <a:gd name="T75" fmla="*/ 243 h 399"/>
                <a:gd name="T76" fmla="*/ 314 w 534"/>
                <a:gd name="T77" fmla="*/ 320 h 399"/>
                <a:gd name="T78" fmla="*/ 316 w 534"/>
                <a:gd name="T79" fmla="*/ 323 h 399"/>
                <a:gd name="T80" fmla="*/ 320 w 534"/>
                <a:gd name="T81" fmla="*/ 323 h 399"/>
                <a:gd name="T82" fmla="*/ 322 w 534"/>
                <a:gd name="T83" fmla="*/ 323 h 399"/>
                <a:gd name="T84" fmla="*/ 338 w 534"/>
                <a:gd name="T85" fmla="*/ 322 h 399"/>
                <a:gd name="T86" fmla="*/ 430 w 534"/>
                <a:gd name="T87" fmla="*/ 355 h 399"/>
                <a:gd name="T88" fmla="*/ 459 w 534"/>
                <a:gd name="T89" fmla="*/ 392 h 399"/>
                <a:gd name="T90" fmla="*/ 463 w 534"/>
                <a:gd name="T91" fmla="*/ 399 h 399"/>
                <a:gd name="T92" fmla="*/ 468 w 534"/>
                <a:gd name="T93" fmla="*/ 394 h 399"/>
                <a:gd name="T94" fmla="*/ 510 w 534"/>
                <a:gd name="T95" fmla="*/ 295 h 399"/>
                <a:gd name="T96" fmla="*/ 446 w 534"/>
                <a:gd name="T97" fmla="*/ 197 h 399"/>
                <a:gd name="T98" fmla="*/ 444 w 534"/>
                <a:gd name="T99" fmla="*/ 195 h 399"/>
                <a:gd name="T100" fmla="*/ 444 w 534"/>
                <a:gd name="T101" fmla="*/ 192 h 399"/>
                <a:gd name="T102" fmla="*/ 450 w 534"/>
                <a:gd name="T103" fmla="*/ 1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4" h="399">
                  <a:moveTo>
                    <a:pt x="450" y="190"/>
                  </a:moveTo>
                  <a:cubicBezTo>
                    <a:pt x="473" y="201"/>
                    <a:pt x="492" y="219"/>
                    <a:pt x="504" y="242"/>
                  </a:cubicBezTo>
                  <a:cubicBezTo>
                    <a:pt x="509" y="251"/>
                    <a:pt x="509" y="251"/>
                    <a:pt x="509" y="251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28" y="221"/>
                    <a:pt x="534" y="196"/>
                    <a:pt x="533" y="171"/>
                  </a:cubicBezTo>
                  <a:cubicBezTo>
                    <a:pt x="532" y="138"/>
                    <a:pt x="518" y="109"/>
                    <a:pt x="495" y="89"/>
                  </a:cubicBezTo>
                  <a:cubicBezTo>
                    <a:pt x="475" y="72"/>
                    <a:pt x="450" y="63"/>
                    <a:pt x="423" y="63"/>
                  </a:cubicBezTo>
                  <a:cubicBezTo>
                    <a:pt x="419" y="63"/>
                    <a:pt x="415" y="63"/>
                    <a:pt x="411" y="63"/>
                  </a:cubicBezTo>
                  <a:cubicBezTo>
                    <a:pt x="400" y="64"/>
                    <a:pt x="389" y="67"/>
                    <a:pt x="379" y="71"/>
                  </a:cubicBezTo>
                  <a:cubicBezTo>
                    <a:pt x="374" y="73"/>
                    <a:pt x="374" y="73"/>
                    <a:pt x="374" y="73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77" y="86"/>
                    <a:pt x="378" y="94"/>
                    <a:pt x="378" y="102"/>
                  </a:cubicBezTo>
                  <a:cubicBezTo>
                    <a:pt x="378" y="109"/>
                    <a:pt x="377" y="117"/>
                    <a:pt x="376" y="124"/>
                  </a:cubicBezTo>
                  <a:cubicBezTo>
                    <a:pt x="375" y="126"/>
                    <a:pt x="374" y="127"/>
                    <a:pt x="372" y="127"/>
                  </a:cubicBezTo>
                  <a:cubicBezTo>
                    <a:pt x="371" y="127"/>
                    <a:pt x="371" y="127"/>
                    <a:pt x="371" y="127"/>
                  </a:cubicBezTo>
                  <a:cubicBezTo>
                    <a:pt x="370" y="127"/>
                    <a:pt x="369" y="127"/>
                    <a:pt x="368" y="126"/>
                  </a:cubicBezTo>
                  <a:cubicBezTo>
                    <a:pt x="368" y="125"/>
                    <a:pt x="367" y="124"/>
                    <a:pt x="368" y="123"/>
                  </a:cubicBezTo>
                  <a:cubicBezTo>
                    <a:pt x="369" y="116"/>
                    <a:pt x="370" y="109"/>
                    <a:pt x="370" y="102"/>
                  </a:cubicBezTo>
                  <a:cubicBezTo>
                    <a:pt x="370" y="55"/>
                    <a:pt x="339" y="14"/>
                    <a:pt x="294" y="2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63" y="52"/>
                    <a:pt x="207" y="83"/>
                    <a:pt x="146" y="83"/>
                  </a:cubicBezTo>
                  <a:cubicBezTo>
                    <a:pt x="90" y="83"/>
                    <a:pt x="38" y="57"/>
                    <a:pt x="11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32" y="138"/>
                    <a:pt x="67" y="120"/>
                    <a:pt x="104" y="120"/>
                  </a:cubicBezTo>
                  <a:cubicBezTo>
                    <a:pt x="127" y="120"/>
                    <a:pt x="150" y="127"/>
                    <a:pt x="168" y="140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3" y="145"/>
                    <a:pt x="171" y="149"/>
                    <a:pt x="170" y="153"/>
                  </a:cubicBezTo>
                  <a:cubicBezTo>
                    <a:pt x="171" y="152"/>
                    <a:pt x="171" y="152"/>
                    <a:pt x="171" y="152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49" y="135"/>
                    <a:pt x="127" y="128"/>
                    <a:pt x="104" y="128"/>
                  </a:cubicBezTo>
                  <a:cubicBezTo>
                    <a:pt x="47" y="128"/>
                    <a:pt x="0" y="174"/>
                    <a:pt x="0" y="232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1" y="342"/>
                    <a:pt x="11" y="342"/>
                    <a:pt x="11" y="342"/>
                  </a:cubicBezTo>
                  <a:cubicBezTo>
                    <a:pt x="40" y="289"/>
                    <a:pt x="97" y="251"/>
                    <a:pt x="159" y="243"/>
                  </a:cubicBezTo>
                  <a:cubicBezTo>
                    <a:pt x="227" y="235"/>
                    <a:pt x="289" y="265"/>
                    <a:pt x="314" y="320"/>
                  </a:cubicBezTo>
                  <a:cubicBezTo>
                    <a:pt x="316" y="323"/>
                    <a:pt x="316" y="323"/>
                    <a:pt x="316" y="323"/>
                  </a:cubicBezTo>
                  <a:cubicBezTo>
                    <a:pt x="320" y="323"/>
                    <a:pt x="320" y="323"/>
                    <a:pt x="320" y="323"/>
                  </a:cubicBezTo>
                  <a:cubicBezTo>
                    <a:pt x="320" y="323"/>
                    <a:pt x="321" y="323"/>
                    <a:pt x="322" y="323"/>
                  </a:cubicBezTo>
                  <a:cubicBezTo>
                    <a:pt x="327" y="322"/>
                    <a:pt x="333" y="322"/>
                    <a:pt x="338" y="322"/>
                  </a:cubicBezTo>
                  <a:cubicBezTo>
                    <a:pt x="373" y="322"/>
                    <a:pt x="404" y="334"/>
                    <a:pt x="430" y="355"/>
                  </a:cubicBezTo>
                  <a:cubicBezTo>
                    <a:pt x="442" y="366"/>
                    <a:pt x="452" y="378"/>
                    <a:pt x="459" y="392"/>
                  </a:cubicBezTo>
                  <a:cubicBezTo>
                    <a:pt x="463" y="399"/>
                    <a:pt x="463" y="399"/>
                    <a:pt x="463" y="399"/>
                  </a:cubicBezTo>
                  <a:cubicBezTo>
                    <a:pt x="468" y="394"/>
                    <a:pt x="468" y="394"/>
                    <a:pt x="468" y="394"/>
                  </a:cubicBezTo>
                  <a:cubicBezTo>
                    <a:pt x="496" y="368"/>
                    <a:pt x="511" y="332"/>
                    <a:pt x="510" y="295"/>
                  </a:cubicBezTo>
                  <a:cubicBezTo>
                    <a:pt x="508" y="252"/>
                    <a:pt x="484" y="215"/>
                    <a:pt x="446" y="197"/>
                  </a:cubicBezTo>
                  <a:cubicBezTo>
                    <a:pt x="445" y="197"/>
                    <a:pt x="444" y="196"/>
                    <a:pt x="444" y="195"/>
                  </a:cubicBezTo>
                  <a:cubicBezTo>
                    <a:pt x="444" y="194"/>
                    <a:pt x="444" y="193"/>
                    <a:pt x="444" y="192"/>
                  </a:cubicBezTo>
                  <a:cubicBezTo>
                    <a:pt x="445" y="190"/>
                    <a:pt x="447" y="189"/>
                    <a:pt x="450" y="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2" name="Color 1">
              <a:extLst>
                <a:ext uri="{FF2B5EF4-FFF2-40B4-BE49-F238E27FC236}">
                  <a16:creationId xmlns:a16="http://schemas.microsoft.com/office/drawing/2014/main" id="{C90F561D-03BD-4622-B631-E32E7BD8E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3" y="1676960"/>
              <a:ext cx="1690286" cy="1601755"/>
            </a:xfrm>
            <a:custGeom>
              <a:avLst/>
              <a:gdLst>
                <a:gd name="T0" fmla="*/ 510 w 510"/>
                <a:gd name="T1" fmla="*/ 448 h 483"/>
                <a:gd name="T2" fmla="*/ 446 w 510"/>
                <a:gd name="T3" fmla="*/ 350 h 483"/>
                <a:gd name="T4" fmla="*/ 446 w 510"/>
                <a:gd name="T5" fmla="*/ 350 h 483"/>
                <a:gd name="T6" fmla="*/ 443 w 510"/>
                <a:gd name="T7" fmla="*/ 346 h 483"/>
                <a:gd name="T8" fmla="*/ 426 w 510"/>
                <a:gd name="T9" fmla="*/ 255 h 483"/>
                <a:gd name="T10" fmla="*/ 322 w 510"/>
                <a:gd name="T11" fmla="*/ 169 h 483"/>
                <a:gd name="T12" fmla="*/ 314 w 510"/>
                <a:gd name="T13" fmla="*/ 167 h 483"/>
                <a:gd name="T14" fmla="*/ 315 w 510"/>
                <a:gd name="T15" fmla="*/ 175 h 483"/>
                <a:gd name="T16" fmla="*/ 316 w 510"/>
                <a:gd name="T17" fmla="*/ 179 h 483"/>
                <a:gd name="T18" fmla="*/ 316 w 510"/>
                <a:gd name="T19" fmla="*/ 180 h 483"/>
                <a:gd name="T20" fmla="*/ 313 w 510"/>
                <a:gd name="T21" fmla="*/ 238 h 483"/>
                <a:gd name="T22" fmla="*/ 311 w 510"/>
                <a:gd name="T23" fmla="*/ 244 h 483"/>
                <a:gd name="T24" fmla="*/ 315 w 510"/>
                <a:gd name="T25" fmla="*/ 245 h 483"/>
                <a:gd name="T26" fmla="*/ 300 w 510"/>
                <a:gd name="T27" fmla="*/ 244 h 483"/>
                <a:gd name="T28" fmla="*/ 302 w 510"/>
                <a:gd name="T29" fmla="*/ 244 h 483"/>
                <a:gd name="T30" fmla="*/ 304 w 510"/>
                <a:gd name="T31" fmla="*/ 240 h 483"/>
                <a:gd name="T32" fmla="*/ 308 w 510"/>
                <a:gd name="T33" fmla="*/ 181 h 483"/>
                <a:gd name="T34" fmla="*/ 120 w 510"/>
                <a:gd name="T35" fmla="*/ 0 h 483"/>
                <a:gd name="T36" fmla="*/ 0 w 510"/>
                <a:gd name="T37" fmla="*/ 124 h 483"/>
                <a:gd name="T38" fmla="*/ 0 w 510"/>
                <a:gd name="T39" fmla="*/ 243 h 483"/>
                <a:gd name="T40" fmla="*/ 11 w 510"/>
                <a:gd name="T41" fmla="*/ 226 h 483"/>
                <a:gd name="T42" fmla="*/ 95 w 510"/>
                <a:gd name="T43" fmla="*/ 177 h 483"/>
                <a:gd name="T44" fmla="*/ 102 w 510"/>
                <a:gd name="T45" fmla="*/ 176 h 483"/>
                <a:gd name="T46" fmla="*/ 101 w 510"/>
                <a:gd name="T47" fmla="*/ 172 h 483"/>
                <a:gd name="T48" fmla="*/ 104 w 510"/>
                <a:gd name="T49" fmla="*/ 180 h 483"/>
                <a:gd name="T50" fmla="*/ 107 w 510"/>
                <a:gd name="T51" fmla="*/ 185 h 483"/>
                <a:gd name="T52" fmla="*/ 107 w 510"/>
                <a:gd name="T53" fmla="*/ 185 h 483"/>
                <a:gd name="T54" fmla="*/ 103 w 510"/>
                <a:gd name="T55" fmla="*/ 185 h 483"/>
                <a:gd name="T56" fmla="*/ 0 w 510"/>
                <a:gd name="T57" fmla="*/ 289 h 483"/>
                <a:gd name="T58" fmla="*/ 0 w 510"/>
                <a:gd name="T59" fmla="*/ 351 h 483"/>
                <a:gd name="T60" fmla="*/ 146 w 510"/>
                <a:gd name="T61" fmla="*/ 470 h 483"/>
                <a:gd name="T62" fmla="*/ 291 w 510"/>
                <a:gd name="T63" fmla="*/ 351 h 483"/>
                <a:gd name="T64" fmla="*/ 295 w 510"/>
                <a:gd name="T65" fmla="*/ 347 h 483"/>
                <a:gd name="T66" fmla="*/ 299 w 510"/>
                <a:gd name="T67" fmla="*/ 351 h 483"/>
                <a:gd name="T68" fmla="*/ 294 w 510"/>
                <a:gd name="T69" fmla="*/ 382 h 483"/>
                <a:gd name="T70" fmla="*/ 292 w 510"/>
                <a:gd name="T71" fmla="*/ 388 h 483"/>
                <a:gd name="T72" fmla="*/ 298 w 510"/>
                <a:gd name="T73" fmla="*/ 390 h 483"/>
                <a:gd name="T74" fmla="*/ 370 w 510"/>
                <a:gd name="T75" fmla="*/ 455 h 483"/>
                <a:gd name="T76" fmla="*/ 372 w 510"/>
                <a:gd name="T77" fmla="*/ 461 h 483"/>
                <a:gd name="T78" fmla="*/ 377 w 510"/>
                <a:gd name="T79" fmla="*/ 458 h 483"/>
                <a:gd name="T80" fmla="*/ 410 w 510"/>
                <a:gd name="T81" fmla="*/ 450 h 483"/>
                <a:gd name="T82" fmla="*/ 423 w 510"/>
                <a:gd name="T83" fmla="*/ 450 h 483"/>
                <a:gd name="T84" fmla="*/ 498 w 510"/>
                <a:gd name="T85" fmla="*/ 477 h 483"/>
                <a:gd name="T86" fmla="*/ 506 w 510"/>
                <a:gd name="T87" fmla="*/ 483 h 483"/>
                <a:gd name="T88" fmla="*/ 508 w 510"/>
                <a:gd name="T89" fmla="*/ 473 h 483"/>
                <a:gd name="T90" fmla="*/ 510 w 510"/>
                <a:gd name="T91" fmla="*/ 44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0" h="483">
                  <a:moveTo>
                    <a:pt x="510" y="448"/>
                  </a:moveTo>
                  <a:cubicBezTo>
                    <a:pt x="508" y="405"/>
                    <a:pt x="484" y="367"/>
                    <a:pt x="446" y="350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44" y="349"/>
                    <a:pt x="443" y="347"/>
                    <a:pt x="443" y="346"/>
                  </a:cubicBezTo>
                  <a:cubicBezTo>
                    <a:pt x="446" y="315"/>
                    <a:pt x="440" y="284"/>
                    <a:pt x="426" y="255"/>
                  </a:cubicBezTo>
                  <a:cubicBezTo>
                    <a:pt x="404" y="209"/>
                    <a:pt x="364" y="176"/>
                    <a:pt x="322" y="169"/>
                  </a:cubicBezTo>
                  <a:cubicBezTo>
                    <a:pt x="314" y="167"/>
                    <a:pt x="314" y="167"/>
                    <a:pt x="314" y="167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7"/>
                    <a:pt x="316" y="178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9" y="201"/>
                    <a:pt x="318" y="220"/>
                    <a:pt x="313" y="238"/>
                  </a:cubicBezTo>
                  <a:cubicBezTo>
                    <a:pt x="311" y="244"/>
                    <a:pt x="311" y="244"/>
                    <a:pt x="311" y="244"/>
                  </a:cubicBezTo>
                  <a:cubicBezTo>
                    <a:pt x="315" y="245"/>
                    <a:pt x="315" y="245"/>
                    <a:pt x="315" y="245"/>
                  </a:cubicBezTo>
                  <a:cubicBezTo>
                    <a:pt x="310" y="244"/>
                    <a:pt x="305" y="244"/>
                    <a:pt x="300" y="244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04" y="240"/>
                    <a:pt x="304" y="240"/>
                    <a:pt x="304" y="240"/>
                  </a:cubicBezTo>
                  <a:cubicBezTo>
                    <a:pt x="309" y="222"/>
                    <a:pt x="311" y="202"/>
                    <a:pt x="308" y="181"/>
                  </a:cubicBezTo>
                  <a:cubicBezTo>
                    <a:pt x="293" y="63"/>
                    <a:pt x="189" y="0"/>
                    <a:pt x="120" y="0"/>
                  </a:cubicBezTo>
                  <a:cubicBezTo>
                    <a:pt x="16" y="0"/>
                    <a:pt x="0" y="77"/>
                    <a:pt x="0" y="124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30" y="198"/>
                    <a:pt x="61" y="180"/>
                    <a:pt x="95" y="177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5"/>
                    <a:pt x="103" y="177"/>
                    <a:pt x="104" y="180"/>
                  </a:cubicBezTo>
                  <a:cubicBezTo>
                    <a:pt x="105" y="181"/>
                    <a:pt x="106" y="183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46" y="185"/>
                    <a:pt x="0" y="232"/>
                    <a:pt x="0" y="289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416"/>
                    <a:pt x="65" y="470"/>
                    <a:pt x="146" y="470"/>
                  </a:cubicBezTo>
                  <a:cubicBezTo>
                    <a:pt x="226" y="470"/>
                    <a:pt x="291" y="416"/>
                    <a:pt x="291" y="351"/>
                  </a:cubicBezTo>
                  <a:cubicBezTo>
                    <a:pt x="291" y="348"/>
                    <a:pt x="293" y="347"/>
                    <a:pt x="295" y="347"/>
                  </a:cubicBezTo>
                  <a:cubicBezTo>
                    <a:pt x="297" y="347"/>
                    <a:pt x="299" y="348"/>
                    <a:pt x="299" y="351"/>
                  </a:cubicBezTo>
                  <a:cubicBezTo>
                    <a:pt x="299" y="361"/>
                    <a:pt x="297" y="372"/>
                    <a:pt x="294" y="382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8" y="390"/>
                    <a:pt x="298" y="390"/>
                    <a:pt x="298" y="390"/>
                  </a:cubicBezTo>
                  <a:cubicBezTo>
                    <a:pt x="331" y="399"/>
                    <a:pt x="357" y="423"/>
                    <a:pt x="370" y="455"/>
                  </a:cubicBezTo>
                  <a:cubicBezTo>
                    <a:pt x="372" y="461"/>
                    <a:pt x="372" y="461"/>
                    <a:pt x="372" y="461"/>
                  </a:cubicBezTo>
                  <a:cubicBezTo>
                    <a:pt x="377" y="458"/>
                    <a:pt x="377" y="458"/>
                    <a:pt x="377" y="458"/>
                  </a:cubicBezTo>
                  <a:cubicBezTo>
                    <a:pt x="388" y="454"/>
                    <a:pt x="399" y="452"/>
                    <a:pt x="410" y="450"/>
                  </a:cubicBezTo>
                  <a:cubicBezTo>
                    <a:pt x="415" y="450"/>
                    <a:pt x="419" y="450"/>
                    <a:pt x="423" y="450"/>
                  </a:cubicBezTo>
                  <a:cubicBezTo>
                    <a:pt x="451" y="450"/>
                    <a:pt x="477" y="459"/>
                    <a:pt x="498" y="477"/>
                  </a:cubicBezTo>
                  <a:cubicBezTo>
                    <a:pt x="506" y="483"/>
                    <a:pt x="506" y="483"/>
                    <a:pt x="506" y="48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09" y="464"/>
                    <a:pt x="510" y="456"/>
                    <a:pt x="510" y="448"/>
                  </a:cubicBezTo>
                  <a:close/>
                </a:path>
              </a:pathLst>
            </a:custGeom>
            <a:solidFill>
              <a:srgbClr val="930B18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grpSp>
          <p:nvGrpSpPr>
            <p:cNvPr id="33" name="Group 139">
              <a:extLst>
                <a:ext uri="{FF2B5EF4-FFF2-40B4-BE49-F238E27FC236}">
                  <a16:creationId xmlns:a16="http://schemas.microsoft.com/office/drawing/2014/main" id="{9D95E827-53A5-40C9-80AA-4618186479E7}"/>
                </a:ext>
              </a:extLst>
            </p:cNvPr>
            <p:cNvGrpSpPr/>
            <p:nvPr/>
          </p:nvGrpSpPr>
          <p:grpSpPr>
            <a:xfrm>
              <a:off x="4165409" y="1631054"/>
              <a:ext cx="3842901" cy="3846178"/>
              <a:chOff x="4446520" y="2334033"/>
              <a:chExt cx="3298959" cy="3301772"/>
            </a:xfrm>
          </p:grpSpPr>
          <p:sp>
            <p:nvSpPr>
              <p:cNvPr id="43" name="Left Outline">
                <a:extLst>
                  <a:ext uri="{FF2B5EF4-FFF2-40B4-BE49-F238E27FC236}">
                    <a16:creationId xmlns:a16="http://schemas.microsoft.com/office/drawing/2014/main" id="{E320CD0C-0DD4-49C9-AA84-338A00A4F5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20" y="2334034"/>
                <a:ext cx="1603035" cy="3301771"/>
              </a:xfrm>
              <a:custGeom>
                <a:avLst/>
                <a:gdLst>
                  <a:gd name="T0" fmla="*/ 372 w 563"/>
                  <a:gd name="T1" fmla="*/ 615 h 1160"/>
                  <a:gd name="T2" fmla="*/ 343 w 563"/>
                  <a:gd name="T3" fmla="*/ 523 h 1160"/>
                  <a:gd name="T4" fmla="*/ 377 w 563"/>
                  <a:gd name="T5" fmla="*/ 544 h 1160"/>
                  <a:gd name="T6" fmla="*/ 543 w 563"/>
                  <a:gd name="T7" fmla="*/ 429 h 1160"/>
                  <a:gd name="T8" fmla="*/ 185 w 563"/>
                  <a:gd name="T9" fmla="*/ 511 h 1160"/>
                  <a:gd name="T10" fmla="*/ 167 w 563"/>
                  <a:gd name="T11" fmla="*/ 534 h 1160"/>
                  <a:gd name="T12" fmla="*/ 137 w 563"/>
                  <a:gd name="T13" fmla="*/ 478 h 1160"/>
                  <a:gd name="T14" fmla="*/ 40 w 563"/>
                  <a:gd name="T15" fmla="*/ 648 h 1160"/>
                  <a:gd name="T16" fmla="*/ 110 w 563"/>
                  <a:gd name="T17" fmla="*/ 598 h 1160"/>
                  <a:gd name="T18" fmla="*/ 84 w 563"/>
                  <a:gd name="T19" fmla="*/ 799 h 1160"/>
                  <a:gd name="T20" fmla="*/ 228 w 563"/>
                  <a:gd name="T21" fmla="*/ 726 h 1160"/>
                  <a:gd name="T22" fmla="*/ 391 w 563"/>
                  <a:gd name="T23" fmla="*/ 646 h 1160"/>
                  <a:gd name="T24" fmla="*/ 543 w 563"/>
                  <a:gd name="T25" fmla="*/ 641 h 1160"/>
                  <a:gd name="T26" fmla="*/ 280 w 563"/>
                  <a:gd name="T27" fmla="*/ 276 h 1160"/>
                  <a:gd name="T28" fmla="*/ 191 w 563"/>
                  <a:gd name="T29" fmla="*/ 279 h 1160"/>
                  <a:gd name="T30" fmla="*/ 227 w 563"/>
                  <a:gd name="T31" fmla="*/ 189 h 1160"/>
                  <a:gd name="T32" fmla="*/ 105 w 563"/>
                  <a:gd name="T33" fmla="*/ 369 h 1160"/>
                  <a:gd name="T34" fmla="*/ 47 w 563"/>
                  <a:gd name="T35" fmla="*/ 486 h 1160"/>
                  <a:gd name="T36" fmla="*/ 173 w 563"/>
                  <a:gd name="T37" fmla="*/ 467 h 1160"/>
                  <a:gd name="T38" fmla="*/ 254 w 563"/>
                  <a:gd name="T39" fmla="*/ 355 h 1160"/>
                  <a:gd name="T40" fmla="*/ 543 w 563"/>
                  <a:gd name="T41" fmla="*/ 365 h 1160"/>
                  <a:gd name="T42" fmla="*/ 445 w 563"/>
                  <a:gd name="T43" fmla="*/ 205 h 1160"/>
                  <a:gd name="T44" fmla="*/ 408 w 563"/>
                  <a:gd name="T45" fmla="*/ 221 h 1160"/>
                  <a:gd name="T46" fmla="*/ 446 w 563"/>
                  <a:gd name="T47" fmla="*/ 140 h 1160"/>
                  <a:gd name="T48" fmla="*/ 543 w 563"/>
                  <a:gd name="T49" fmla="*/ 237 h 1160"/>
                  <a:gd name="T50" fmla="*/ 247 w 563"/>
                  <a:gd name="T51" fmla="*/ 196 h 1160"/>
                  <a:gd name="T52" fmla="*/ 288 w 563"/>
                  <a:gd name="T53" fmla="*/ 275 h 1160"/>
                  <a:gd name="T54" fmla="*/ 226 w 563"/>
                  <a:gd name="T55" fmla="*/ 746 h 1160"/>
                  <a:gd name="T56" fmla="*/ 162 w 563"/>
                  <a:gd name="T57" fmla="*/ 976 h 1160"/>
                  <a:gd name="T58" fmla="*/ 183 w 563"/>
                  <a:gd name="T59" fmla="*/ 833 h 1160"/>
                  <a:gd name="T60" fmla="*/ 256 w 563"/>
                  <a:gd name="T61" fmla="*/ 883 h 1160"/>
                  <a:gd name="T62" fmla="*/ 216 w 563"/>
                  <a:gd name="T63" fmla="*/ 890 h 1160"/>
                  <a:gd name="T64" fmla="*/ 331 w 563"/>
                  <a:gd name="T65" fmla="*/ 1075 h 1160"/>
                  <a:gd name="T66" fmla="*/ 344 w 563"/>
                  <a:gd name="T67" fmla="*/ 913 h 1160"/>
                  <a:gd name="T68" fmla="*/ 415 w 563"/>
                  <a:gd name="T69" fmla="*/ 762 h 1160"/>
                  <a:gd name="T70" fmla="*/ 433 w 563"/>
                  <a:gd name="T71" fmla="*/ 825 h 1160"/>
                  <a:gd name="T72" fmla="*/ 411 w 563"/>
                  <a:gd name="T73" fmla="*/ 820 h 1160"/>
                  <a:gd name="T74" fmla="*/ 428 w 563"/>
                  <a:gd name="T75" fmla="*/ 1027 h 1160"/>
                  <a:gd name="T76" fmla="*/ 347 w 563"/>
                  <a:gd name="T77" fmla="*/ 1042 h 1160"/>
                  <a:gd name="T78" fmla="*/ 504 w 563"/>
                  <a:gd name="T79" fmla="*/ 964 h 1160"/>
                  <a:gd name="T80" fmla="*/ 516 w 563"/>
                  <a:gd name="T81" fmla="*/ 948 h 1160"/>
                  <a:gd name="T82" fmla="*/ 543 w 563"/>
                  <a:gd name="T83" fmla="*/ 825 h 1160"/>
                  <a:gd name="T84" fmla="*/ 248 w 563"/>
                  <a:gd name="T85" fmla="*/ 739 h 1160"/>
                  <a:gd name="T86" fmla="*/ 233 w 563"/>
                  <a:gd name="T87" fmla="*/ 747 h 1160"/>
                  <a:gd name="T88" fmla="*/ 445 w 563"/>
                  <a:gd name="T89" fmla="*/ 1160 h 1160"/>
                  <a:gd name="T90" fmla="*/ 167 w 563"/>
                  <a:gd name="T91" fmla="*/ 1002 h 1160"/>
                  <a:gd name="T92" fmla="*/ 25 w 563"/>
                  <a:gd name="T93" fmla="*/ 703 h 1160"/>
                  <a:gd name="T94" fmla="*/ 30 w 563"/>
                  <a:gd name="T95" fmla="*/ 503 h 1160"/>
                  <a:gd name="T96" fmla="*/ 110 w 563"/>
                  <a:gd name="T97" fmla="*/ 263 h 1160"/>
                  <a:gd name="T98" fmla="*/ 563 w 563"/>
                  <a:gd name="T99" fmla="*/ 138 h 1160"/>
                  <a:gd name="T100" fmla="*/ 563 w 563"/>
                  <a:gd name="T101" fmla="*/ 641 h 1160"/>
                  <a:gd name="T102" fmla="*/ 563 w 563"/>
                  <a:gd name="T103" fmla="*/ 848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3" h="1160">
                    <a:moveTo>
                      <a:pt x="385" y="563"/>
                    </a:moveTo>
                    <a:cubicBezTo>
                      <a:pt x="390" y="579"/>
                      <a:pt x="388" y="597"/>
                      <a:pt x="380" y="613"/>
                    </a:cubicBezTo>
                    <a:cubicBezTo>
                      <a:pt x="378" y="616"/>
                      <a:pt x="375" y="617"/>
                      <a:pt x="372" y="615"/>
                    </a:cubicBezTo>
                    <a:cubicBezTo>
                      <a:pt x="369" y="614"/>
                      <a:pt x="368" y="610"/>
                      <a:pt x="369" y="607"/>
                    </a:cubicBezTo>
                    <a:cubicBezTo>
                      <a:pt x="384" y="580"/>
                      <a:pt x="373" y="545"/>
                      <a:pt x="345" y="531"/>
                    </a:cubicBezTo>
                    <a:cubicBezTo>
                      <a:pt x="342" y="529"/>
                      <a:pt x="341" y="526"/>
                      <a:pt x="343" y="523"/>
                    </a:cubicBezTo>
                    <a:cubicBezTo>
                      <a:pt x="344" y="521"/>
                      <a:pt x="346" y="520"/>
                      <a:pt x="348" y="520"/>
                    </a:cubicBezTo>
                    <a:cubicBezTo>
                      <a:pt x="349" y="520"/>
                      <a:pt x="350" y="520"/>
                      <a:pt x="351" y="520"/>
                    </a:cubicBezTo>
                    <a:cubicBezTo>
                      <a:pt x="362" y="526"/>
                      <a:pt x="371" y="534"/>
                      <a:pt x="377" y="544"/>
                    </a:cubicBezTo>
                    <a:cubicBezTo>
                      <a:pt x="397" y="530"/>
                      <a:pt x="420" y="523"/>
                      <a:pt x="445" y="523"/>
                    </a:cubicBezTo>
                    <a:cubicBezTo>
                      <a:pt x="485" y="523"/>
                      <a:pt x="521" y="543"/>
                      <a:pt x="543" y="575"/>
                    </a:cubicBezTo>
                    <a:cubicBezTo>
                      <a:pt x="543" y="429"/>
                      <a:pt x="543" y="429"/>
                      <a:pt x="543" y="429"/>
                    </a:cubicBezTo>
                    <a:cubicBezTo>
                      <a:pt x="515" y="470"/>
                      <a:pt x="463" y="498"/>
                      <a:pt x="403" y="498"/>
                    </a:cubicBezTo>
                    <a:cubicBezTo>
                      <a:pt x="337" y="498"/>
                      <a:pt x="281" y="464"/>
                      <a:pt x="256" y="416"/>
                    </a:cubicBezTo>
                    <a:cubicBezTo>
                      <a:pt x="214" y="428"/>
                      <a:pt x="185" y="467"/>
                      <a:pt x="185" y="511"/>
                    </a:cubicBezTo>
                    <a:cubicBezTo>
                      <a:pt x="185" y="517"/>
                      <a:pt x="186" y="524"/>
                      <a:pt x="187" y="530"/>
                    </a:cubicBezTo>
                    <a:cubicBezTo>
                      <a:pt x="188" y="536"/>
                      <a:pt x="185" y="541"/>
                      <a:pt x="179" y="542"/>
                    </a:cubicBezTo>
                    <a:cubicBezTo>
                      <a:pt x="174" y="543"/>
                      <a:pt x="168" y="540"/>
                      <a:pt x="167" y="534"/>
                    </a:cubicBezTo>
                    <a:cubicBezTo>
                      <a:pt x="166" y="527"/>
                      <a:pt x="165" y="519"/>
                      <a:pt x="165" y="511"/>
                    </a:cubicBezTo>
                    <a:cubicBezTo>
                      <a:pt x="165" y="502"/>
                      <a:pt x="166" y="494"/>
                      <a:pt x="168" y="486"/>
                    </a:cubicBezTo>
                    <a:cubicBezTo>
                      <a:pt x="158" y="482"/>
                      <a:pt x="147" y="479"/>
                      <a:pt x="137" y="478"/>
                    </a:cubicBezTo>
                    <a:cubicBezTo>
                      <a:pt x="108" y="475"/>
                      <a:pt x="80" y="484"/>
                      <a:pt x="58" y="503"/>
                    </a:cubicBezTo>
                    <a:cubicBezTo>
                      <a:pt x="36" y="522"/>
                      <a:pt x="23" y="549"/>
                      <a:pt x="22" y="580"/>
                    </a:cubicBezTo>
                    <a:cubicBezTo>
                      <a:pt x="21" y="604"/>
                      <a:pt x="27" y="628"/>
                      <a:pt x="40" y="648"/>
                    </a:cubicBezTo>
                    <a:cubicBezTo>
                      <a:pt x="52" y="624"/>
                      <a:pt x="72" y="605"/>
                      <a:pt x="97" y="593"/>
                    </a:cubicBezTo>
                    <a:cubicBezTo>
                      <a:pt x="98" y="593"/>
                      <a:pt x="99" y="592"/>
                      <a:pt x="101" y="592"/>
                    </a:cubicBezTo>
                    <a:cubicBezTo>
                      <a:pt x="105" y="592"/>
                      <a:pt x="108" y="595"/>
                      <a:pt x="110" y="598"/>
                    </a:cubicBezTo>
                    <a:cubicBezTo>
                      <a:pt x="112" y="603"/>
                      <a:pt x="110" y="609"/>
                      <a:pt x="105" y="612"/>
                    </a:cubicBezTo>
                    <a:cubicBezTo>
                      <a:pt x="70" y="628"/>
                      <a:pt x="47" y="663"/>
                      <a:pt x="45" y="704"/>
                    </a:cubicBezTo>
                    <a:cubicBezTo>
                      <a:pt x="44" y="740"/>
                      <a:pt x="58" y="774"/>
                      <a:pt x="84" y="799"/>
                    </a:cubicBezTo>
                    <a:cubicBezTo>
                      <a:pt x="92" y="784"/>
                      <a:pt x="102" y="771"/>
                      <a:pt x="115" y="760"/>
                    </a:cubicBezTo>
                    <a:cubicBezTo>
                      <a:pt x="142" y="737"/>
                      <a:pt x="175" y="725"/>
                      <a:pt x="211" y="725"/>
                    </a:cubicBezTo>
                    <a:cubicBezTo>
                      <a:pt x="217" y="725"/>
                      <a:pt x="222" y="725"/>
                      <a:pt x="228" y="726"/>
                    </a:cubicBezTo>
                    <a:cubicBezTo>
                      <a:pt x="228" y="726"/>
                      <a:pt x="229" y="726"/>
                      <a:pt x="229" y="726"/>
                    </a:cubicBezTo>
                    <a:cubicBezTo>
                      <a:pt x="253" y="675"/>
                      <a:pt x="306" y="645"/>
                      <a:pt x="368" y="645"/>
                    </a:cubicBezTo>
                    <a:cubicBezTo>
                      <a:pt x="375" y="645"/>
                      <a:pt x="383" y="645"/>
                      <a:pt x="391" y="646"/>
                    </a:cubicBezTo>
                    <a:cubicBezTo>
                      <a:pt x="457" y="654"/>
                      <a:pt x="514" y="695"/>
                      <a:pt x="543" y="749"/>
                    </a:cubicBezTo>
                    <a:cubicBezTo>
                      <a:pt x="543" y="679"/>
                      <a:pt x="543" y="679"/>
                      <a:pt x="543" y="679"/>
                    </a:cubicBezTo>
                    <a:cubicBezTo>
                      <a:pt x="543" y="641"/>
                      <a:pt x="543" y="641"/>
                      <a:pt x="543" y="641"/>
                    </a:cubicBezTo>
                    <a:cubicBezTo>
                      <a:pt x="543" y="587"/>
                      <a:pt x="499" y="543"/>
                      <a:pt x="445" y="543"/>
                    </a:cubicBezTo>
                    <a:cubicBezTo>
                      <a:pt x="423" y="543"/>
                      <a:pt x="402" y="550"/>
                      <a:pt x="385" y="563"/>
                    </a:cubicBezTo>
                    <a:close/>
                    <a:moveTo>
                      <a:pt x="280" y="276"/>
                    </a:moveTo>
                    <a:cubicBezTo>
                      <a:pt x="255" y="257"/>
                      <a:pt x="220" y="261"/>
                      <a:pt x="200" y="286"/>
                    </a:cubicBezTo>
                    <a:cubicBezTo>
                      <a:pt x="198" y="289"/>
                      <a:pt x="195" y="289"/>
                      <a:pt x="192" y="287"/>
                    </a:cubicBezTo>
                    <a:cubicBezTo>
                      <a:pt x="189" y="285"/>
                      <a:pt x="189" y="281"/>
                      <a:pt x="191" y="279"/>
                    </a:cubicBezTo>
                    <a:cubicBezTo>
                      <a:pt x="201" y="266"/>
                      <a:pt x="215" y="257"/>
                      <a:pt x="230" y="254"/>
                    </a:cubicBezTo>
                    <a:cubicBezTo>
                      <a:pt x="225" y="235"/>
                      <a:pt x="224" y="215"/>
                      <a:pt x="227" y="193"/>
                    </a:cubicBezTo>
                    <a:cubicBezTo>
                      <a:pt x="227" y="192"/>
                      <a:pt x="227" y="190"/>
                      <a:pt x="227" y="189"/>
                    </a:cubicBezTo>
                    <a:cubicBezTo>
                      <a:pt x="187" y="196"/>
                      <a:pt x="150" y="227"/>
                      <a:pt x="128" y="272"/>
                    </a:cubicBezTo>
                    <a:cubicBezTo>
                      <a:pt x="115" y="300"/>
                      <a:pt x="109" y="330"/>
                      <a:pt x="111" y="359"/>
                    </a:cubicBezTo>
                    <a:cubicBezTo>
                      <a:pt x="112" y="364"/>
                      <a:pt x="109" y="368"/>
                      <a:pt x="105" y="369"/>
                    </a:cubicBezTo>
                    <a:cubicBezTo>
                      <a:pt x="105" y="369"/>
                      <a:pt x="105" y="369"/>
                      <a:pt x="105" y="369"/>
                    </a:cubicBezTo>
                    <a:cubicBezTo>
                      <a:pt x="70" y="386"/>
                      <a:pt x="47" y="421"/>
                      <a:pt x="45" y="462"/>
                    </a:cubicBezTo>
                    <a:cubicBezTo>
                      <a:pt x="45" y="470"/>
                      <a:pt x="45" y="478"/>
                      <a:pt x="47" y="486"/>
                    </a:cubicBezTo>
                    <a:cubicBezTo>
                      <a:pt x="69" y="468"/>
                      <a:pt x="96" y="458"/>
                      <a:pt x="125" y="458"/>
                    </a:cubicBezTo>
                    <a:cubicBezTo>
                      <a:pt x="130" y="458"/>
                      <a:pt x="134" y="458"/>
                      <a:pt x="139" y="458"/>
                    </a:cubicBezTo>
                    <a:cubicBezTo>
                      <a:pt x="151" y="460"/>
                      <a:pt x="162" y="462"/>
                      <a:pt x="173" y="467"/>
                    </a:cubicBezTo>
                    <a:cubicBezTo>
                      <a:pt x="187" y="434"/>
                      <a:pt x="214" y="408"/>
                      <a:pt x="249" y="398"/>
                    </a:cubicBezTo>
                    <a:cubicBezTo>
                      <a:pt x="246" y="387"/>
                      <a:pt x="244" y="376"/>
                      <a:pt x="244" y="365"/>
                    </a:cubicBezTo>
                    <a:cubicBezTo>
                      <a:pt x="244" y="359"/>
                      <a:pt x="248" y="355"/>
                      <a:pt x="254" y="355"/>
                    </a:cubicBezTo>
                    <a:cubicBezTo>
                      <a:pt x="259" y="355"/>
                      <a:pt x="264" y="359"/>
                      <a:pt x="264" y="365"/>
                    </a:cubicBezTo>
                    <a:cubicBezTo>
                      <a:pt x="264" y="427"/>
                      <a:pt x="326" y="478"/>
                      <a:pt x="403" y="478"/>
                    </a:cubicBezTo>
                    <a:cubicBezTo>
                      <a:pt x="480" y="478"/>
                      <a:pt x="543" y="427"/>
                      <a:pt x="543" y="365"/>
                    </a:cubicBezTo>
                    <a:cubicBezTo>
                      <a:pt x="543" y="320"/>
                      <a:pt x="543" y="320"/>
                      <a:pt x="543" y="320"/>
                    </a:cubicBezTo>
                    <a:cubicBezTo>
                      <a:pt x="543" y="303"/>
                      <a:pt x="543" y="303"/>
                      <a:pt x="543" y="303"/>
                    </a:cubicBezTo>
                    <a:cubicBezTo>
                      <a:pt x="543" y="249"/>
                      <a:pt x="499" y="205"/>
                      <a:pt x="445" y="205"/>
                    </a:cubicBezTo>
                    <a:cubicBezTo>
                      <a:pt x="438" y="217"/>
                      <a:pt x="426" y="227"/>
                      <a:pt x="412" y="232"/>
                    </a:cubicBezTo>
                    <a:cubicBezTo>
                      <a:pt x="409" y="233"/>
                      <a:pt x="405" y="232"/>
                      <a:pt x="404" y="229"/>
                    </a:cubicBezTo>
                    <a:cubicBezTo>
                      <a:pt x="403" y="226"/>
                      <a:pt x="404" y="222"/>
                      <a:pt x="408" y="221"/>
                    </a:cubicBezTo>
                    <a:cubicBezTo>
                      <a:pt x="437" y="210"/>
                      <a:pt x="452" y="177"/>
                      <a:pt x="440" y="148"/>
                    </a:cubicBezTo>
                    <a:cubicBezTo>
                      <a:pt x="439" y="145"/>
                      <a:pt x="441" y="141"/>
                      <a:pt x="444" y="140"/>
                    </a:cubicBezTo>
                    <a:cubicBezTo>
                      <a:pt x="445" y="140"/>
                      <a:pt x="445" y="140"/>
                      <a:pt x="446" y="140"/>
                    </a:cubicBezTo>
                    <a:cubicBezTo>
                      <a:pt x="449" y="140"/>
                      <a:pt x="451" y="141"/>
                      <a:pt x="452" y="144"/>
                    </a:cubicBezTo>
                    <a:cubicBezTo>
                      <a:pt x="457" y="157"/>
                      <a:pt x="457" y="172"/>
                      <a:pt x="454" y="185"/>
                    </a:cubicBezTo>
                    <a:cubicBezTo>
                      <a:pt x="491" y="188"/>
                      <a:pt x="523" y="208"/>
                      <a:pt x="543" y="237"/>
                    </a:cubicBezTo>
                    <a:cubicBezTo>
                      <a:pt x="543" y="138"/>
                      <a:pt x="543" y="138"/>
                      <a:pt x="543" y="138"/>
                    </a:cubicBezTo>
                    <a:cubicBezTo>
                      <a:pt x="543" y="93"/>
                      <a:pt x="528" y="20"/>
                      <a:pt x="429" y="20"/>
                    </a:cubicBezTo>
                    <a:cubicBezTo>
                      <a:pt x="362" y="20"/>
                      <a:pt x="262" y="81"/>
                      <a:pt x="247" y="196"/>
                    </a:cubicBezTo>
                    <a:cubicBezTo>
                      <a:pt x="244" y="216"/>
                      <a:pt x="245" y="235"/>
                      <a:pt x="251" y="253"/>
                    </a:cubicBezTo>
                    <a:cubicBezTo>
                      <a:pt x="264" y="254"/>
                      <a:pt x="276" y="258"/>
                      <a:pt x="287" y="267"/>
                    </a:cubicBezTo>
                    <a:cubicBezTo>
                      <a:pt x="290" y="269"/>
                      <a:pt x="290" y="273"/>
                      <a:pt x="288" y="275"/>
                    </a:cubicBezTo>
                    <a:cubicBezTo>
                      <a:pt x="286" y="278"/>
                      <a:pt x="283" y="278"/>
                      <a:pt x="280" y="276"/>
                    </a:cubicBezTo>
                    <a:close/>
                    <a:moveTo>
                      <a:pt x="233" y="747"/>
                    </a:moveTo>
                    <a:cubicBezTo>
                      <a:pt x="231" y="746"/>
                      <a:pt x="228" y="746"/>
                      <a:pt x="226" y="746"/>
                    </a:cubicBezTo>
                    <a:cubicBezTo>
                      <a:pt x="189" y="742"/>
                      <a:pt x="155" y="752"/>
                      <a:pt x="128" y="775"/>
                    </a:cubicBezTo>
                    <a:cubicBezTo>
                      <a:pt x="104" y="796"/>
                      <a:pt x="90" y="826"/>
                      <a:pt x="89" y="858"/>
                    </a:cubicBezTo>
                    <a:cubicBezTo>
                      <a:pt x="87" y="908"/>
                      <a:pt x="123" y="952"/>
                      <a:pt x="162" y="976"/>
                    </a:cubicBezTo>
                    <a:cubicBezTo>
                      <a:pt x="159" y="939"/>
                      <a:pt x="172" y="903"/>
                      <a:pt x="199" y="878"/>
                    </a:cubicBezTo>
                    <a:cubicBezTo>
                      <a:pt x="189" y="868"/>
                      <a:pt x="181" y="856"/>
                      <a:pt x="178" y="840"/>
                    </a:cubicBezTo>
                    <a:cubicBezTo>
                      <a:pt x="177" y="837"/>
                      <a:pt x="179" y="834"/>
                      <a:pt x="183" y="833"/>
                    </a:cubicBezTo>
                    <a:cubicBezTo>
                      <a:pt x="183" y="833"/>
                      <a:pt x="183" y="833"/>
                      <a:pt x="184" y="833"/>
                    </a:cubicBezTo>
                    <a:cubicBezTo>
                      <a:pt x="187" y="833"/>
                      <a:pt x="189" y="835"/>
                      <a:pt x="190" y="838"/>
                    </a:cubicBezTo>
                    <a:cubicBezTo>
                      <a:pt x="196" y="869"/>
                      <a:pt x="225" y="889"/>
                      <a:pt x="256" y="883"/>
                    </a:cubicBezTo>
                    <a:cubicBezTo>
                      <a:pt x="259" y="883"/>
                      <a:pt x="262" y="885"/>
                      <a:pt x="263" y="888"/>
                    </a:cubicBezTo>
                    <a:cubicBezTo>
                      <a:pt x="264" y="891"/>
                      <a:pt x="262" y="894"/>
                      <a:pt x="258" y="895"/>
                    </a:cubicBezTo>
                    <a:cubicBezTo>
                      <a:pt x="243" y="898"/>
                      <a:pt x="229" y="896"/>
                      <a:pt x="216" y="890"/>
                    </a:cubicBezTo>
                    <a:cubicBezTo>
                      <a:pt x="188" y="914"/>
                      <a:pt x="175" y="952"/>
                      <a:pt x="184" y="990"/>
                    </a:cubicBezTo>
                    <a:cubicBezTo>
                      <a:pt x="198" y="1049"/>
                      <a:pt x="258" y="1088"/>
                      <a:pt x="318" y="1078"/>
                    </a:cubicBezTo>
                    <a:cubicBezTo>
                      <a:pt x="323" y="1077"/>
                      <a:pt x="327" y="1076"/>
                      <a:pt x="331" y="1075"/>
                    </a:cubicBezTo>
                    <a:cubicBezTo>
                      <a:pt x="328" y="1064"/>
                      <a:pt x="327" y="1053"/>
                      <a:pt x="327" y="1042"/>
                    </a:cubicBezTo>
                    <a:cubicBezTo>
                      <a:pt x="327" y="1014"/>
                      <a:pt x="336" y="988"/>
                      <a:pt x="354" y="966"/>
                    </a:cubicBezTo>
                    <a:cubicBezTo>
                      <a:pt x="347" y="950"/>
                      <a:pt x="344" y="932"/>
                      <a:pt x="344" y="913"/>
                    </a:cubicBezTo>
                    <a:cubicBezTo>
                      <a:pt x="344" y="867"/>
                      <a:pt x="366" y="824"/>
                      <a:pt x="403" y="801"/>
                    </a:cubicBezTo>
                    <a:cubicBezTo>
                      <a:pt x="401" y="789"/>
                      <a:pt x="403" y="776"/>
                      <a:pt x="410" y="765"/>
                    </a:cubicBezTo>
                    <a:cubicBezTo>
                      <a:pt x="411" y="763"/>
                      <a:pt x="413" y="762"/>
                      <a:pt x="415" y="762"/>
                    </a:cubicBezTo>
                    <a:cubicBezTo>
                      <a:pt x="416" y="762"/>
                      <a:pt x="417" y="762"/>
                      <a:pt x="418" y="763"/>
                    </a:cubicBezTo>
                    <a:cubicBezTo>
                      <a:pt x="421" y="764"/>
                      <a:pt x="422" y="768"/>
                      <a:pt x="420" y="771"/>
                    </a:cubicBezTo>
                    <a:cubicBezTo>
                      <a:pt x="409" y="789"/>
                      <a:pt x="415" y="814"/>
                      <a:pt x="433" y="825"/>
                    </a:cubicBezTo>
                    <a:cubicBezTo>
                      <a:pt x="436" y="827"/>
                      <a:pt x="437" y="831"/>
                      <a:pt x="435" y="833"/>
                    </a:cubicBezTo>
                    <a:cubicBezTo>
                      <a:pt x="433" y="836"/>
                      <a:pt x="430" y="837"/>
                      <a:pt x="427" y="835"/>
                    </a:cubicBezTo>
                    <a:cubicBezTo>
                      <a:pt x="420" y="831"/>
                      <a:pt x="415" y="826"/>
                      <a:pt x="411" y="820"/>
                    </a:cubicBezTo>
                    <a:cubicBezTo>
                      <a:pt x="382" y="840"/>
                      <a:pt x="364" y="875"/>
                      <a:pt x="364" y="913"/>
                    </a:cubicBezTo>
                    <a:cubicBezTo>
                      <a:pt x="364" y="957"/>
                      <a:pt x="387" y="997"/>
                      <a:pt x="423" y="1014"/>
                    </a:cubicBezTo>
                    <a:cubicBezTo>
                      <a:pt x="428" y="1016"/>
                      <a:pt x="431" y="1022"/>
                      <a:pt x="428" y="1027"/>
                    </a:cubicBezTo>
                    <a:cubicBezTo>
                      <a:pt x="426" y="1032"/>
                      <a:pt x="420" y="1034"/>
                      <a:pt x="415" y="1032"/>
                    </a:cubicBezTo>
                    <a:cubicBezTo>
                      <a:pt x="394" y="1022"/>
                      <a:pt x="377" y="1006"/>
                      <a:pt x="364" y="986"/>
                    </a:cubicBezTo>
                    <a:cubicBezTo>
                      <a:pt x="353" y="1002"/>
                      <a:pt x="347" y="1022"/>
                      <a:pt x="347" y="1042"/>
                    </a:cubicBezTo>
                    <a:cubicBezTo>
                      <a:pt x="347" y="1096"/>
                      <a:pt x="391" y="1140"/>
                      <a:pt x="445" y="1140"/>
                    </a:cubicBezTo>
                    <a:cubicBezTo>
                      <a:pt x="499" y="1140"/>
                      <a:pt x="543" y="1096"/>
                      <a:pt x="543" y="1042"/>
                    </a:cubicBezTo>
                    <a:cubicBezTo>
                      <a:pt x="543" y="1011"/>
                      <a:pt x="528" y="982"/>
                      <a:pt x="504" y="964"/>
                    </a:cubicBezTo>
                    <a:cubicBezTo>
                      <a:pt x="499" y="960"/>
                      <a:pt x="498" y="954"/>
                      <a:pt x="502" y="950"/>
                    </a:cubicBezTo>
                    <a:cubicBezTo>
                      <a:pt x="504" y="947"/>
                      <a:pt x="507" y="946"/>
                      <a:pt x="510" y="946"/>
                    </a:cubicBezTo>
                    <a:cubicBezTo>
                      <a:pt x="512" y="946"/>
                      <a:pt x="514" y="946"/>
                      <a:pt x="516" y="948"/>
                    </a:cubicBezTo>
                    <a:cubicBezTo>
                      <a:pt x="526" y="956"/>
                      <a:pt x="535" y="965"/>
                      <a:pt x="543" y="976"/>
                    </a:cubicBezTo>
                    <a:cubicBezTo>
                      <a:pt x="543" y="848"/>
                      <a:pt x="543" y="848"/>
                      <a:pt x="543" y="848"/>
                    </a:cubicBezTo>
                    <a:cubicBezTo>
                      <a:pt x="543" y="825"/>
                      <a:pt x="543" y="825"/>
                      <a:pt x="543" y="825"/>
                    </a:cubicBezTo>
                    <a:cubicBezTo>
                      <a:pt x="543" y="748"/>
                      <a:pt x="473" y="676"/>
                      <a:pt x="388" y="666"/>
                    </a:cubicBezTo>
                    <a:cubicBezTo>
                      <a:pt x="326" y="658"/>
                      <a:pt x="271" y="686"/>
                      <a:pt x="248" y="734"/>
                    </a:cubicBezTo>
                    <a:cubicBezTo>
                      <a:pt x="248" y="736"/>
                      <a:pt x="248" y="737"/>
                      <a:pt x="248" y="739"/>
                    </a:cubicBezTo>
                    <a:cubicBezTo>
                      <a:pt x="247" y="745"/>
                      <a:pt x="242" y="748"/>
                      <a:pt x="236" y="747"/>
                    </a:cubicBezTo>
                    <a:cubicBezTo>
                      <a:pt x="236" y="747"/>
                      <a:pt x="235" y="747"/>
                      <a:pt x="235" y="747"/>
                    </a:cubicBezTo>
                    <a:cubicBezTo>
                      <a:pt x="234" y="747"/>
                      <a:pt x="234" y="747"/>
                      <a:pt x="233" y="747"/>
                    </a:cubicBezTo>
                    <a:close/>
                    <a:moveTo>
                      <a:pt x="563" y="848"/>
                    </a:moveTo>
                    <a:cubicBezTo>
                      <a:pt x="563" y="1042"/>
                      <a:pt x="563" y="1042"/>
                      <a:pt x="563" y="1042"/>
                    </a:cubicBezTo>
                    <a:cubicBezTo>
                      <a:pt x="563" y="1107"/>
                      <a:pt x="510" y="1160"/>
                      <a:pt x="445" y="1160"/>
                    </a:cubicBezTo>
                    <a:cubicBezTo>
                      <a:pt x="398" y="1160"/>
                      <a:pt x="358" y="1133"/>
                      <a:pt x="339" y="1094"/>
                    </a:cubicBezTo>
                    <a:cubicBezTo>
                      <a:pt x="333" y="1095"/>
                      <a:pt x="327" y="1097"/>
                      <a:pt x="321" y="1098"/>
                    </a:cubicBezTo>
                    <a:cubicBezTo>
                      <a:pt x="254" y="1109"/>
                      <a:pt x="186" y="1067"/>
                      <a:pt x="167" y="1002"/>
                    </a:cubicBezTo>
                    <a:cubicBezTo>
                      <a:pt x="116" y="976"/>
                      <a:pt x="66" y="922"/>
                      <a:pt x="69" y="857"/>
                    </a:cubicBezTo>
                    <a:cubicBezTo>
                      <a:pt x="69" y="844"/>
                      <a:pt x="72" y="830"/>
                      <a:pt x="76" y="818"/>
                    </a:cubicBezTo>
                    <a:cubicBezTo>
                      <a:pt x="42" y="789"/>
                      <a:pt x="23" y="747"/>
                      <a:pt x="25" y="703"/>
                    </a:cubicBezTo>
                    <a:cubicBezTo>
                      <a:pt x="26" y="692"/>
                      <a:pt x="28" y="681"/>
                      <a:pt x="31" y="670"/>
                    </a:cubicBezTo>
                    <a:cubicBezTo>
                      <a:pt x="11" y="644"/>
                      <a:pt x="0" y="612"/>
                      <a:pt x="2" y="579"/>
                    </a:cubicBezTo>
                    <a:cubicBezTo>
                      <a:pt x="3" y="550"/>
                      <a:pt x="13" y="524"/>
                      <a:pt x="30" y="503"/>
                    </a:cubicBezTo>
                    <a:cubicBezTo>
                      <a:pt x="26" y="489"/>
                      <a:pt x="25" y="475"/>
                      <a:pt x="25" y="461"/>
                    </a:cubicBezTo>
                    <a:cubicBezTo>
                      <a:pt x="27" y="415"/>
                      <a:pt x="52" y="375"/>
                      <a:pt x="91" y="354"/>
                    </a:cubicBezTo>
                    <a:cubicBezTo>
                      <a:pt x="90" y="323"/>
                      <a:pt x="96" y="292"/>
                      <a:pt x="110" y="263"/>
                    </a:cubicBezTo>
                    <a:cubicBezTo>
                      <a:pt x="136" y="209"/>
                      <a:pt x="182" y="173"/>
                      <a:pt x="232" y="168"/>
                    </a:cubicBezTo>
                    <a:cubicBezTo>
                      <a:pt x="259" y="58"/>
                      <a:pt x="360" y="0"/>
                      <a:pt x="429" y="0"/>
                    </a:cubicBezTo>
                    <a:cubicBezTo>
                      <a:pt x="514" y="0"/>
                      <a:pt x="563" y="50"/>
                      <a:pt x="563" y="138"/>
                    </a:cubicBezTo>
                    <a:cubicBezTo>
                      <a:pt x="563" y="320"/>
                      <a:pt x="563" y="320"/>
                      <a:pt x="563" y="320"/>
                    </a:cubicBezTo>
                    <a:cubicBezTo>
                      <a:pt x="563" y="365"/>
                      <a:pt x="563" y="365"/>
                      <a:pt x="563" y="365"/>
                    </a:cubicBezTo>
                    <a:cubicBezTo>
                      <a:pt x="563" y="641"/>
                      <a:pt x="563" y="641"/>
                      <a:pt x="563" y="641"/>
                    </a:cubicBezTo>
                    <a:cubicBezTo>
                      <a:pt x="563" y="679"/>
                      <a:pt x="563" y="679"/>
                      <a:pt x="563" y="679"/>
                    </a:cubicBezTo>
                    <a:cubicBezTo>
                      <a:pt x="563" y="825"/>
                      <a:pt x="563" y="825"/>
                      <a:pt x="563" y="825"/>
                    </a:cubicBezTo>
                    <a:lnTo>
                      <a:pt x="563" y="8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1"/>
              </a:p>
            </p:txBody>
          </p:sp>
          <p:sp>
            <p:nvSpPr>
              <p:cNvPr id="44" name="Right Outline">
                <a:extLst>
                  <a:ext uri="{FF2B5EF4-FFF2-40B4-BE49-F238E27FC236}">
                    <a16:creationId xmlns:a16="http://schemas.microsoft.com/office/drawing/2014/main" id="{B2357413-985D-4DAC-AE2A-4310FE3C7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259" y="2334033"/>
                <a:ext cx="1600220" cy="3301772"/>
              </a:xfrm>
              <a:custGeom>
                <a:avLst/>
                <a:gdLst>
                  <a:gd name="T0" fmla="*/ 191 w 562"/>
                  <a:gd name="T1" fmla="*/ 615 h 1160"/>
                  <a:gd name="T2" fmla="*/ 118 w 562"/>
                  <a:gd name="T3" fmla="*/ 543 h 1160"/>
                  <a:gd name="T4" fmla="*/ 20 w 562"/>
                  <a:gd name="T5" fmla="*/ 749 h 1160"/>
                  <a:gd name="T6" fmla="*/ 333 w 562"/>
                  <a:gd name="T7" fmla="*/ 726 h 1160"/>
                  <a:gd name="T8" fmla="*/ 448 w 562"/>
                  <a:gd name="T9" fmla="*/ 760 h 1160"/>
                  <a:gd name="T10" fmla="*/ 458 w 562"/>
                  <a:gd name="T11" fmla="*/ 612 h 1160"/>
                  <a:gd name="T12" fmla="*/ 466 w 562"/>
                  <a:gd name="T13" fmla="*/ 593 h 1160"/>
                  <a:gd name="T14" fmla="*/ 505 w 562"/>
                  <a:gd name="T15" fmla="*/ 503 h 1160"/>
                  <a:gd name="T16" fmla="*/ 398 w 562"/>
                  <a:gd name="T17" fmla="*/ 511 h 1160"/>
                  <a:gd name="T18" fmla="*/ 376 w 562"/>
                  <a:gd name="T19" fmla="*/ 530 h 1160"/>
                  <a:gd name="T20" fmla="*/ 160 w 562"/>
                  <a:gd name="T21" fmla="*/ 498 h 1160"/>
                  <a:gd name="T22" fmla="*/ 118 w 562"/>
                  <a:gd name="T23" fmla="*/ 523 h 1160"/>
                  <a:gd name="T24" fmla="*/ 215 w 562"/>
                  <a:gd name="T25" fmla="*/ 520 h 1160"/>
                  <a:gd name="T26" fmla="*/ 122 w 562"/>
                  <a:gd name="T27" fmla="*/ 148 h 1160"/>
                  <a:gd name="T28" fmla="*/ 151 w 562"/>
                  <a:gd name="T29" fmla="*/ 232 h 1160"/>
                  <a:gd name="T30" fmla="*/ 20 w 562"/>
                  <a:gd name="T31" fmla="*/ 320 h 1160"/>
                  <a:gd name="T32" fmla="*/ 299 w 562"/>
                  <a:gd name="T33" fmla="*/ 365 h 1160"/>
                  <a:gd name="T34" fmla="*/ 314 w 562"/>
                  <a:gd name="T35" fmla="*/ 398 h 1160"/>
                  <a:gd name="T36" fmla="*/ 437 w 562"/>
                  <a:gd name="T37" fmla="*/ 458 h 1160"/>
                  <a:gd name="T38" fmla="*/ 458 w 562"/>
                  <a:gd name="T39" fmla="*/ 369 h 1160"/>
                  <a:gd name="T40" fmla="*/ 435 w 562"/>
                  <a:gd name="T41" fmla="*/ 272 h 1160"/>
                  <a:gd name="T42" fmla="*/ 332 w 562"/>
                  <a:gd name="T43" fmla="*/ 254 h 1160"/>
                  <a:gd name="T44" fmla="*/ 362 w 562"/>
                  <a:gd name="T45" fmla="*/ 286 h 1160"/>
                  <a:gd name="T46" fmla="*/ 275 w 562"/>
                  <a:gd name="T47" fmla="*/ 267 h 1160"/>
                  <a:gd name="T48" fmla="*/ 134 w 562"/>
                  <a:gd name="T49" fmla="*/ 20 h 1160"/>
                  <a:gd name="T50" fmla="*/ 109 w 562"/>
                  <a:gd name="T51" fmla="*/ 185 h 1160"/>
                  <a:gd name="T52" fmla="*/ 119 w 562"/>
                  <a:gd name="T53" fmla="*/ 140 h 1160"/>
                  <a:gd name="T54" fmla="*/ 143 w 562"/>
                  <a:gd name="T55" fmla="*/ 771 h 1160"/>
                  <a:gd name="T56" fmla="*/ 153 w 562"/>
                  <a:gd name="T57" fmla="*/ 765 h 1160"/>
                  <a:gd name="T58" fmla="*/ 209 w 562"/>
                  <a:gd name="T59" fmla="*/ 966 h 1160"/>
                  <a:gd name="T60" fmla="*/ 245 w 562"/>
                  <a:gd name="T61" fmla="*/ 1078 h 1160"/>
                  <a:gd name="T62" fmla="*/ 304 w 562"/>
                  <a:gd name="T63" fmla="*/ 895 h 1160"/>
                  <a:gd name="T64" fmla="*/ 373 w 562"/>
                  <a:gd name="T65" fmla="*/ 838 h 1160"/>
                  <a:gd name="T66" fmla="*/ 385 w 562"/>
                  <a:gd name="T67" fmla="*/ 840 h 1160"/>
                  <a:gd name="T68" fmla="*/ 474 w 562"/>
                  <a:gd name="T69" fmla="*/ 858 h 1160"/>
                  <a:gd name="T70" fmla="*/ 330 w 562"/>
                  <a:gd name="T71" fmla="*/ 747 h 1160"/>
                  <a:gd name="T72" fmla="*/ 315 w 562"/>
                  <a:gd name="T73" fmla="*/ 739 h 1160"/>
                  <a:gd name="T74" fmla="*/ 20 w 562"/>
                  <a:gd name="T75" fmla="*/ 825 h 1160"/>
                  <a:gd name="T76" fmla="*/ 47 w 562"/>
                  <a:gd name="T77" fmla="*/ 948 h 1160"/>
                  <a:gd name="T78" fmla="*/ 59 w 562"/>
                  <a:gd name="T79" fmla="*/ 964 h 1160"/>
                  <a:gd name="T80" fmla="*/ 216 w 562"/>
                  <a:gd name="T81" fmla="*/ 1042 h 1160"/>
                  <a:gd name="T82" fmla="*/ 135 w 562"/>
                  <a:gd name="T83" fmla="*/ 1027 h 1160"/>
                  <a:gd name="T84" fmla="*/ 152 w 562"/>
                  <a:gd name="T85" fmla="*/ 820 h 1160"/>
                  <a:gd name="T86" fmla="*/ 130 w 562"/>
                  <a:gd name="T87" fmla="*/ 825 h 1160"/>
                  <a:gd name="T88" fmla="*/ 538 w 562"/>
                  <a:gd name="T89" fmla="*/ 703 h 1160"/>
                  <a:gd name="T90" fmla="*/ 396 w 562"/>
                  <a:gd name="T91" fmla="*/ 1002 h 1160"/>
                  <a:gd name="T92" fmla="*/ 118 w 562"/>
                  <a:gd name="T93" fmla="*/ 1160 h 1160"/>
                  <a:gd name="T94" fmla="*/ 0 w 562"/>
                  <a:gd name="T95" fmla="*/ 825 h 1160"/>
                  <a:gd name="T96" fmla="*/ 0 w 562"/>
                  <a:gd name="T97" fmla="*/ 365 h 1160"/>
                  <a:gd name="T98" fmla="*/ 134 w 562"/>
                  <a:gd name="T99" fmla="*/ 0 h 1160"/>
                  <a:gd name="T100" fmla="*/ 472 w 562"/>
                  <a:gd name="T101" fmla="*/ 354 h 1160"/>
                  <a:gd name="T102" fmla="*/ 561 w 562"/>
                  <a:gd name="T103" fmla="*/ 579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2" h="1160">
                    <a:moveTo>
                      <a:pt x="217" y="531"/>
                    </a:moveTo>
                    <a:cubicBezTo>
                      <a:pt x="190" y="545"/>
                      <a:pt x="179" y="580"/>
                      <a:pt x="194" y="607"/>
                    </a:cubicBezTo>
                    <a:cubicBezTo>
                      <a:pt x="195" y="610"/>
                      <a:pt x="194" y="614"/>
                      <a:pt x="191" y="615"/>
                    </a:cubicBezTo>
                    <a:cubicBezTo>
                      <a:pt x="188" y="617"/>
                      <a:pt x="185" y="616"/>
                      <a:pt x="183" y="613"/>
                    </a:cubicBezTo>
                    <a:cubicBezTo>
                      <a:pt x="175" y="597"/>
                      <a:pt x="173" y="579"/>
                      <a:pt x="178" y="563"/>
                    </a:cubicBezTo>
                    <a:cubicBezTo>
                      <a:pt x="160" y="550"/>
                      <a:pt x="140" y="543"/>
                      <a:pt x="118" y="543"/>
                    </a:cubicBezTo>
                    <a:cubicBezTo>
                      <a:pt x="64" y="543"/>
                      <a:pt x="20" y="587"/>
                      <a:pt x="20" y="641"/>
                    </a:cubicBezTo>
                    <a:cubicBezTo>
                      <a:pt x="20" y="679"/>
                      <a:pt x="20" y="679"/>
                      <a:pt x="20" y="679"/>
                    </a:cubicBezTo>
                    <a:cubicBezTo>
                      <a:pt x="20" y="749"/>
                      <a:pt x="20" y="749"/>
                      <a:pt x="20" y="749"/>
                    </a:cubicBezTo>
                    <a:cubicBezTo>
                      <a:pt x="49" y="695"/>
                      <a:pt x="106" y="654"/>
                      <a:pt x="172" y="646"/>
                    </a:cubicBezTo>
                    <a:cubicBezTo>
                      <a:pt x="180" y="645"/>
                      <a:pt x="187" y="645"/>
                      <a:pt x="195" y="645"/>
                    </a:cubicBezTo>
                    <a:cubicBezTo>
                      <a:pt x="257" y="645"/>
                      <a:pt x="310" y="675"/>
                      <a:pt x="333" y="726"/>
                    </a:cubicBezTo>
                    <a:cubicBezTo>
                      <a:pt x="334" y="726"/>
                      <a:pt x="334" y="726"/>
                      <a:pt x="335" y="726"/>
                    </a:cubicBezTo>
                    <a:cubicBezTo>
                      <a:pt x="340" y="725"/>
                      <a:pt x="346" y="725"/>
                      <a:pt x="352" y="725"/>
                    </a:cubicBezTo>
                    <a:cubicBezTo>
                      <a:pt x="388" y="725"/>
                      <a:pt x="421" y="737"/>
                      <a:pt x="448" y="760"/>
                    </a:cubicBezTo>
                    <a:cubicBezTo>
                      <a:pt x="460" y="771"/>
                      <a:pt x="471" y="784"/>
                      <a:pt x="478" y="799"/>
                    </a:cubicBezTo>
                    <a:cubicBezTo>
                      <a:pt x="505" y="774"/>
                      <a:pt x="519" y="740"/>
                      <a:pt x="518" y="704"/>
                    </a:cubicBezTo>
                    <a:cubicBezTo>
                      <a:pt x="516" y="663"/>
                      <a:pt x="493" y="628"/>
                      <a:pt x="458" y="612"/>
                    </a:cubicBezTo>
                    <a:cubicBezTo>
                      <a:pt x="453" y="609"/>
                      <a:pt x="450" y="603"/>
                      <a:pt x="453" y="598"/>
                    </a:cubicBezTo>
                    <a:cubicBezTo>
                      <a:pt x="455" y="595"/>
                      <a:pt x="458" y="592"/>
                      <a:pt x="462" y="592"/>
                    </a:cubicBezTo>
                    <a:cubicBezTo>
                      <a:pt x="463" y="592"/>
                      <a:pt x="465" y="593"/>
                      <a:pt x="466" y="593"/>
                    </a:cubicBezTo>
                    <a:cubicBezTo>
                      <a:pt x="491" y="605"/>
                      <a:pt x="511" y="624"/>
                      <a:pt x="523" y="648"/>
                    </a:cubicBezTo>
                    <a:cubicBezTo>
                      <a:pt x="536" y="628"/>
                      <a:pt x="542" y="604"/>
                      <a:pt x="541" y="580"/>
                    </a:cubicBezTo>
                    <a:cubicBezTo>
                      <a:pt x="540" y="549"/>
                      <a:pt x="527" y="522"/>
                      <a:pt x="505" y="503"/>
                    </a:cubicBezTo>
                    <a:cubicBezTo>
                      <a:pt x="483" y="484"/>
                      <a:pt x="455" y="475"/>
                      <a:pt x="426" y="478"/>
                    </a:cubicBezTo>
                    <a:cubicBezTo>
                      <a:pt x="415" y="479"/>
                      <a:pt x="405" y="482"/>
                      <a:pt x="395" y="486"/>
                    </a:cubicBezTo>
                    <a:cubicBezTo>
                      <a:pt x="397" y="494"/>
                      <a:pt x="398" y="502"/>
                      <a:pt x="398" y="511"/>
                    </a:cubicBezTo>
                    <a:cubicBezTo>
                      <a:pt x="398" y="519"/>
                      <a:pt x="397" y="527"/>
                      <a:pt x="395" y="534"/>
                    </a:cubicBezTo>
                    <a:cubicBezTo>
                      <a:pt x="394" y="540"/>
                      <a:pt x="389" y="543"/>
                      <a:pt x="384" y="542"/>
                    </a:cubicBezTo>
                    <a:cubicBezTo>
                      <a:pt x="378" y="541"/>
                      <a:pt x="375" y="536"/>
                      <a:pt x="376" y="530"/>
                    </a:cubicBezTo>
                    <a:cubicBezTo>
                      <a:pt x="377" y="524"/>
                      <a:pt x="378" y="517"/>
                      <a:pt x="378" y="511"/>
                    </a:cubicBezTo>
                    <a:cubicBezTo>
                      <a:pt x="378" y="467"/>
                      <a:pt x="349" y="428"/>
                      <a:pt x="306" y="416"/>
                    </a:cubicBezTo>
                    <a:cubicBezTo>
                      <a:pt x="282" y="464"/>
                      <a:pt x="225" y="498"/>
                      <a:pt x="160" y="498"/>
                    </a:cubicBezTo>
                    <a:cubicBezTo>
                      <a:pt x="100" y="498"/>
                      <a:pt x="47" y="470"/>
                      <a:pt x="20" y="429"/>
                    </a:cubicBezTo>
                    <a:cubicBezTo>
                      <a:pt x="20" y="575"/>
                      <a:pt x="20" y="575"/>
                      <a:pt x="20" y="575"/>
                    </a:cubicBezTo>
                    <a:cubicBezTo>
                      <a:pt x="41" y="543"/>
                      <a:pt x="77" y="523"/>
                      <a:pt x="118" y="523"/>
                    </a:cubicBezTo>
                    <a:cubicBezTo>
                      <a:pt x="143" y="523"/>
                      <a:pt x="166" y="530"/>
                      <a:pt x="186" y="544"/>
                    </a:cubicBezTo>
                    <a:cubicBezTo>
                      <a:pt x="192" y="534"/>
                      <a:pt x="201" y="526"/>
                      <a:pt x="212" y="520"/>
                    </a:cubicBezTo>
                    <a:cubicBezTo>
                      <a:pt x="213" y="520"/>
                      <a:pt x="214" y="520"/>
                      <a:pt x="215" y="520"/>
                    </a:cubicBezTo>
                    <a:cubicBezTo>
                      <a:pt x="217" y="520"/>
                      <a:pt x="219" y="521"/>
                      <a:pt x="220" y="523"/>
                    </a:cubicBezTo>
                    <a:cubicBezTo>
                      <a:pt x="222" y="526"/>
                      <a:pt x="220" y="529"/>
                      <a:pt x="217" y="531"/>
                    </a:cubicBezTo>
                    <a:close/>
                    <a:moveTo>
                      <a:pt x="122" y="148"/>
                    </a:moveTo>
                    <a:cubicBezTo>
                      <a:pt x="111" y="177"/>
                      <a:pt x="126" y="210"/>
                      <a:pt x="155" y="221"/>
                    </a:cubicBezTo>
                    <a:cubicBezTo>
                      <a:pt x="158" y="222"/>
                      <a:pt x="160" y="226"/>
                      <a:pt x="159" y="229"/>
                    </a:cubicBezTo>
                    <a:cubicBezTo>
                      <a:pt x="158" y="232"/>
                      <a:pt x="154" y="233"/>
                      <a:pt x="151" y="232"/>
                    </a:cubicBezTo>
                    <a:cubicBezTo>
                      <a:pt x="136" y="227"/>
                      <a:pt x="125" y="217"/>
                      <a:pt x="117" y="205"/>
                    </a:cubicBezTo>
                    <a:cubicBezTo>
                      <a:pt x="64" y="205"/>
                      <a:pt x="20" y="249"/>
                      <a:pt x="20" y="303"/>
                    </a:cubicBezTo>
                    <a:cubicBezTo>
                      <a:pt x="20" y="320"/>
                      <a:pt x="20" y="320"/>
                      <a:pt x="20" y="320"/>
                    </a:cubicBezTo>
                    <a:cubicBezTo>
                      <a:pt x="20" y="365"/>
                      <a:pt x="20" y="365"/>
                      <a:pt x="20" y="365"/>
                    </a:cubicBezTo>
                    <a:cubicBezTo>
                      <a:pt x="20" y="427"/>
                      <a:pt x="83" y="478"/>
                      <a:pt x="160" y="478"/>
                    </a:cubicBezTo>
                    <a:cubicBezTo>
                      <a:pt x="236" y="478"/>
                      <a:pt x="299" y="427"/>
                      <a:pt x="299" y="365"/>
                    </a:cubicBezTo>
                    <a:cubicBezTo>
                      <a:pt x="299" y="359"/>
                      <a:pt x="303" y="355"/>
                      <a:pt x="309" y="355"/>
                    </a:cubicBezTo>
                    <a:cubicBezTo>
                      <a:pt x="314" y="355"/>
                      <a:pt x="319" y="359"/>
                      <a:pt x="319" y="365"/>
                    </a:cubicBezTo>
                    <a:cubicBezTo>
                      <a:pt x="319" y="376"/>
                      <a:pt x="317" y="387"/>
                      <a:pt x="314" y="398"/>
                    </a:cubicBezTo>
                    <a:cubicBezTo>
                      <a:pt x="349" y="408"/>
                      <a:pt x="376" y="434"/>
                      <a:pt x="389" y="467"/>
                    </a:cubicBezTo>
                    <a:cubicBezTo>
                      <a:pt x="400" y="462"/>
                      <a:pt x="412" y="460"/>
                      <a:pt x="424" y="458"/>
                    </a:cubicBezTo>
                    <a:cubicBezTo>
                      <a:pt x="428" y="458"/>
                      <a:pt x="433" y="458"/>
                      <a:pt x="437" y="458"/>
                    </a:cubicBezTo>
                    <a:cubicBezTo>
                      <a:pt x="466" y="458"/>
                      <a:pt x="494" y="468"/>
                      <a:pt x="516" y="486"/>
                    </a:cubicBezTo>
                    <a:cubicBezTo>
                      <a:pt x="517" y="478"/>
                      <a:pt x="518" y="470"/>
                      <a:pt x="518" y="462"/>
                    </a:cubicBezTo>
                    <a:cubicBezTo>
                      <a:pt x="516" y="421"/>
                      <a:pt x="493" y="386"/>
                      <a:pt x="458" y="369"/>
                    </a:cubicBezTo>
                    <a:cubicBezTo>
                      <a:pt x="458" y="369"/>
                      <a:pt x="457" y="369"/>
                      <a:pt x="457" y="369"/>
                    </a:cubicBezTo>
                    <a:cubicBezTo>
                      <a:pt x="454" y="368"/>
                      <a:pt x="451" y="364"/>
                      <a:pt x="451" y="359"/>
                    </a:cubicBezTo>
                    <a:cubicBezTo>
                      <a:pt x="454" y="330"/>
                      <a:pt x="448" y="300"/>
                      <a:pt x="435" y="272"/>
                    </a:cubicBezTo>
                    <a:cubicBezTo>
                      <a:pt x="413" y="227"/>
                      <a:pt x="375" y="196"/>
                      <a:pt x="335" y="189"/>
                    </a:cubicBezTo>
                    <a:cubicBezTo>
                      <a:pt x="336" y="190"/>
                      <a:pt x="336" y="192"/>
                      <a:pt x="336" y="193"/>
                    </a:cubicBezTo>
                    <a:cubicBezTo>
                      <a:pt x="339" y="215"/>
                      <a:pt x="338" y="235"/>
                      <a:pt x="332" y="254"/>
                    </a:cubicBezTo>
                    <a:cubicBezTo>
                      <a:pt x="347" y="257"/>
                      <a:pt x="362" y="266"/>
                      <a:pt x="372" y="279"/>
                    </a:cubicBezTo>
                    <a:cubicBezTo>
                      <a:pt x="374" y="281"/>
                      <a:pt x="373" y="285"/>
                      <a:pt x="371" y="287"/>
                    </a:cubicBezTo>
                    <a:cubicBezTo>
                      <a:pt x="368" y="289"/>
                      <a:pt x="364" y="289"/>
                      <a:pt x="362" y="286"/>
                    </a:cubicBezTo>
                    <a:cubicBezTo>
                      <a:pt x="343" y="261"/>
                      <a:pt x="307" y="257"/>
                      <a:pt x="283" y="276"/>
                    </a:cubicBezTo>
                    <a:cubicBezTo>
                      <a:pt x="280" y="278"/>
                      <a:pt x="276" y="278"/>
                      <a:pt x="274" y="275"/>
                    </a:cubicBezTo>
                    <a:cubicBezTo>
                      <a:pt x="272" y="273"/>
                      <a:pt x="273" y="269"/>
                      <a:pt x="275" y="267"/>
                    </a:cubicBezTo>
                    <a:cubicBezTo>
                      <a:pt x="286" y="258"/>
                      <a:pt x="299" y="254"/>
                      <a:pt x="312" y="253"/>
                    </a:cubicBezTo>
                    <a:cubicBezTo>
                      <a:pt x="317" y="235"/>
                      <a:pt x="319" y="216"/>
                      <a:pt x="316" y="196"/>
                    </a:cubicBezTo>
                    <a:cubicBezTo>
                      <a:pt x="301" y="81"/>
                      <a:pt x="201" y="20"/>
                      <a:pt x="134" y="20"/>
                    </a:cubicBezTo>
                    <a:cubicBezTo>
                      <a:pt x="35" y="20"/>
                      <a:pt x="20" y="93"/>
                      <a:pt x="20" y="138"/>
                    </a:cubicBezTo>
                    <a:cubicBezTo>
                      <a:pt x="20" y="237"/>
                      <a:pt x="20" y="237"/>
                      <a:pt x="20" y="237"/>
                    </a:cubicBezTo>
                    <a:cubicBezTo>
                      <a:pt x="40" y="208"/>
                      <a:pt x="72" y="188"/>
                      <a:pt x="109" y="185"/>
                    </a:cubicBezTo>
                    <a:cubicBezTo>
                      <a:pt x="105" y="172"/>
                      <a:pt x="106" y="157"/>
                      <a:pt x="111" y="144"/>
                    </a:cubicBezTo>
                    <a:cubicBezTo>
                      <a:pt x="112" y="141"/>
                      <a:pt x="114" y="140"/>
                      <a:pt x="117" y="140"/>
                    </a:cubicBezTo>
                    <a:cubicBezTo>
                      <a:pt x="117" y="140"/>
                      <a:pt x="118" y="140"/>
                      <a:pt x="119" y="140"/>
                    </a:cubicBezTo>
                    <a:cubicBezTo>
                      <a:pt x="122" y="141"/>
                      <a:pt x="123" y="145"/>
                      <a:pt x="122" y="148"/>
                    </a:cubicBezTo>
                    <a:close/>
                    <a:moveTo>
                      <a:pt x="130" y="825"/>
                    </a:moveTo>
                    <a:cubicBezTo>
                      <a:pt x="148" y="814"/>
                      <a:pt x="154" y="789"/>
                      <a:pt x="143" y="771"/>
                    </a:cubicBezTo>
                    <a:cubicBezTo>
                      <a:pt x="141" y="768"/>
                      <a:pt x="142" y="764"/>
                      <a:pt x="145" y="763"/>
                    </a:cubicBezTo>
                    <a:cubicBezTo>
                      <a:pt x="146" y="762"/>
                      <a:pt x="147" y="762"/>
                      <a:pt x="148" y="762"/>
                    </a:cubicBezTo>
                    <a:cubicBezTo>
                      <a:pt x="150" y="762"/>
                      <a:pt x="152" y="763"/>
                      <a:pt x="153" y="765"/>
                    </a:cubicBezTo>
                    <a:cubicBezTo>
                      <a:pt x="160" y="776"/>
                      <a:pt x="162" y="789"/>
                      <a:pt x="159" y="801"/>
                    </a:cubicBezTo>
                    <a:cubicBezTo>
                      <a:pt x="196" y="824"/>
                      <a:pt x="219" y="867"/>
                      <a:pt x="219" y="913"/>
                    </a:cubicBezTo>
                    <a:cubicBezTo>
                      <a:pt x="219" y="932"/>
                      <a:pt x="215" y="950"/>
                      <a:pt x="209" y="966"/>
                    </a:cubicBezTo>
                    <a:cubicBezTo>
                      <a:pt x="226" y="988"/>
                      <a:pt x="236" y="1014"/>
                      <a:pt x="236" y="1042"/>
                    </a:cubicBezTo>
                    <a:cubicBezTo>
                      <a:pt x="236" y="1053"/>
                      <a:pt x="234" y="1064"/>
                      <a:pt x="231" y="1075"/>
                    </a:cubicBezTo>
                    <a:cubicBezTo>
                      <a:pt x="236" y="1076"/>
                      <a:pt x="240" y="1077"/>
                      <a:pt x="245" y="1078"/>
                    </a:cubicBezTo>
                    <a:cubicBezTo>
                      <a:pt x="305" y="1088"/>
                      <a:pt x="365" y="1049"/>
                      <a:pt x="379" y="990"/>
                    </a:cubicBezTo>
                    <a:cubicBezTo>
                      <a:pt x="387" y="952"/>
                      <a:pt x="375" y="914"/>
                      <a:pt x="347" y="890"/>
                    </a:cubicBezTo>
                    <a:cubicBezTo>
                      <a:pt x="334" y="896"/>
                      <a:pt x="319" y="898"/>
                      <a:pt x="304" y="895"/>
                    </a:cubicBezTo>
                    <a:cubicBezTo>
                      <a:pt x="301" y="894"/>
                      <a:pt x="299" y="891"/>
                      <a:pt x="300" y="888"/>
                    </a:cubicBezTo>
                    <a:cubicBezTo>
                      <a:pt x="300" y="885"/>
                      <a:pt x="303" y="883"/>
                      <a:pt x="307" y="883"/>
                    </a:cubicBezTo>
                    <a:cubicBezTo>
                      <a:pt x="337" y="889"/>
                      <a:pt x="367" y="869"/>
                      <a:pt x="373" y="838"/>
                    </a:cubicBezTo>
                    <a:cubicBezTo>
                      <a:pt x="374" y="835"/>
                      <a:pt x="376" y="833"/>
                      <a:pt x="379" y="833"/>
                    </a:cubicBezTo>
                    <a:cubicBezTo>
                      <a:pt x="379" y="833"/>
                      <a:pt x="380" y="833"/>
                      <a:pt x="380" y="833"/>
                    </a:cubicBezTo>
                    <a:cubicBezTo>
                      <a:pt x="383" y="834"/>
                      <a:pt x="385" y="837"/>
                      <a:pt x="385" y="840"/>
                    </a:cubicBezTo>
                    <a:cubicBezTo>
                      <a:pt x="382" y="856"/>
                      <a:pt x="374" y="868"/>
                      <a:pt x="364" y="878"/>
                    </a:cubicBezTo>
                    <a:cubicBezTo>
                      <a:pt x="391" y="903"/>
                      <a:pt x="404" y="939"/>
                      <a:pt x="401" y="976"/>
                    </a:cubicBezTo>
                    <a:cubicBezTo>
                      <a:pt x="440" y="952"/>
                      <a:pt x="476" y="908"/>
                      <a:pt x="474" y="858"/>
                    </a:cubicBezTo>
                    <a:cubicBezTo>
                      <a:pt x="473" y="826"/>
                      <a:pt x="459" y="796"/>
                      <a:pt x="434" y="775"/>
                    </a:cubicBezTo>
                    <a:cubicBezTo>
                      <a:pt x="408" y="752"/>
                      <a:pt x="374" y="742"/>
                      <a:pt x="337" y="746"/>
                    </a:cubicBezTo>
                    <a:cubicBezTo>
                      <a:pt x="334" y="746"/>
                      <a:pt x="332" y="746"/>
                      <a:pt x="330" y="747"/>
                    </a:cubicBezTo>
                    <a:cubicBezTo>
                      <a:pt x="329" y="747"/>
                      <a:pt x="328" y="747"/>
                      <a:pt x="328" y="747"/>
                    </a:cubicBezTo>
                    <a:cubicBezTo>
                      <a:pt x="327" y="747"/>
                      <a:pt x="327" y="747"/>
                      <a:pt x="326" y="747"/>
                    </a:cubicBezTo>
                    <a:cubicBezTo>
                      <a:pt x="321" y="748"/>
                      <a:pt x="316" y="745"/>
                      <a:pt x="315" y="739"/>
                    </a:cubicBezTo>
                    <a:cubicBezTo>
                      <a:pt x="314" y="737"/>
                      <a:pt x="315" y="736"/>
                      <a:pt x="315" y="734"/>
                    </a:cubicBezTo>
                    <a:cubicBezTo>
                      <a:pt x="292" y="686"/>
                      <a:pt x="237" y="658"/>
                      <a:pt x="174" y="666"/>
                    </a:cubicBezTo>
                    <a:cubicBezTo>
                      <a:pt x="89" y="676"/>
                      <a:pt x="20" y="748"/>
                      <a:pt x="20" y="825"/>
                    </a:cubicBezTo>
                    <a:cubicBezTo>
                      <a:pt x="20" y="848"/>
                      <a:pt x="20" y="848"/>
                      <a:pt x="20" y="848"/>
                    </a:cubicBezTo>
                    <a:cubicBezTo>
                      <a:pt x="20" y="976"/>
                      <a:pt x="20" y="976"/>
                      <a:pt x="20" y="976"/>
                    </a:cubicBezTo>
                    <a:cubicBezTo>
                      <a:pt x="27" y="965"/>
                      <a:pt x="36" y="956"/>
                      <a:pt x="47" y="948"/>
                    </a:cubicBezTo>
                    <a:cubicBezTo>
                      <a:pt x="49" y="946"/>
                      <a:pt x="51" y="946"/>
                      <a:pt x="53" y="946"/>
                    </a:cubicBezTo>
                    <a:cubicBezTo>
                      <a:pt x="56" y="946"/>
                      <a:pt x="59" y="947"/>
                      <a:pt x="61" y="950"/>
                    </a:cubicBezTo>
                    <a:cubicBezTo>
                      <a:pt x="64" y="954"/>
                      <a:pt x="64" y="960"/>
                      <a:pt x="59" y="964"/>
                    </a:cubicBezTo>
                    <a:cubicBezTo>
                      <a:pt x="34" y="982"/>
                      <a:pt x="20" y="1011"/>
                      <a:pt x="20" y="1042"/>
                    </a:cubicBezTo>
                    <a:cubicBezTo>
                      <a:pt x="20" y="1096"/>
                      <a:pt x="64" y="1140"/>
                      <a:pt x="118" y="1140"/>
                    </a:cubicBezTo>
                    <a:cubicBezTo>
                      <a:pt x="172" y="1140"/>
                      <a:pt x="216" y="1096"/>
                      <a:pt x="216" y="1042"/>
                    </a:cubicBezTo>
                    <a:cubicBezTo>
                      <a:pt x="216" y="1022"/>
                      <a:pt x="210" y="1002"/>
                      <a:pt x="199" y="986"/>
                    </a:cubicBezTo>
                    <a:cubicBezTo>
                      <a:pt x="186" y="1006"/>
                      <a:pt x="169" y="1022"/>
                      <a:pt x="148" y="1032"/>
                    </a:cubicBezTo>
                    <a:cubicBezTo>
                      <a:pt x="143" y="1034"/>
                      <a:pt x="137" y="1032"/>
                      <a:pt x="135" y="1027"/>
                    </a:cubicBezTo>
                    <a:cubicBezTo>
                      <a:pt x="132" y="1022"/>
                      <a:pt x="134" y="1016"/>
                      <a:pt x="139" y="1014"/>
                    </a:cubicBezTo>
                    <a:cubicBezTo>
                      <a:pt x="176" y="997"/>
                      <a:pt x="199" y="957"/>
                      <a:pt x="199" y="913"/>
                    </a:cubicBezTo>
                    <a:cubicBezTo>
                      <a:pt x="199" y="875"/>
                      <a:pt x="181" y="840"/>
                      <a:pt x="152" y="820"/>
                    </a:cubicBezTo>
                    <a:cubicBezTo>
                      <a:pt x="148" y="826"/>
                      <a:pt x="142" y="831"/>
                      <a:pt x="136" y="835"/>
                    </a:cubicBezTo>
                    <a:cubicBezTo>
                      <a:pt x="133" y="837"/>
                      <a:pt x="129" y="836"/>
                      <a:pt x="128" y="833"/>
                    </a:cubicBezTo>
                    <a:cubicBezTo>
                      <a:pt x="126" y="831"/>
                      <a:pt x="127" y="827"/>
                      <a:pt x="130" y="825"/>
                    </a:cubicBezTo>
                    <a:close/>
                    <a:moveTo>
                      <a:pt x="561" y="579"/>
                    </a:moveTo>
                    <a:cubicBezTo>
                      <a:pt x="562" y="612"/>
                      <a:pt x="552" y="644"/>
                      <a:pt x="532" y="670"/>
                    </a:cubicBezTo>
                    <a:cubicBezTo>
                      <a:pt x="535" y="681"/>
                      <a:pt x="537" y="692"/>
                      <a:pt x="538" y="703"/>
                    </a:cubicBezTo>
                    <a:cubicBezTo>
                      <a:pt x="540" y="747"/>
                      <a:pt x="521" y="789"/>
                      <a:pt x="487" y="818"/>
                    </a:cubicBezTo>
                    <a:cubicBezTo>
                      <a:pt x="491" y="830"/>
                      <a:pt x="493" y="844"/>
                      <a:pt x="494" y="857"/>
                    </a:cubicBezTo>
                    <a:cubicBezTo>
                      <a:pt x="496" y="922"/>
                      <a:pt x="447" y="976"/>
                      <a:pt x="396" y="1002"/>
                    </a:cubicBezTo>
                    <a:cubicBezTo>
                      <a:pt x="377" y="1067"/>
                      <a:pt x="309" y="1109"/>
                      <a:pt x="241" y="1098"/>
                    </a:cubicBezTo>
                    <a:cubicBezTo>
                      <a:pt x="235" y="1097"/>
                      <a:pt x="230" y="1095"/>
                      <a:pt x="224" y="1094"/>
                    </a:cubicBezTo>
                    <a:cubicBezTo>
                      <a:pt x="205" y="1133"/>
                      <a:pt x="165" y="1160"/>
                      <a:pt x="118" y="1160"/>
                    </a:cubicBezTo>
                    <a:cubicBezTo>
                      <a:pt x="53" y="1160"/>
                      <a:pt x="0" y="1107"/>
                      <a:pt x="0" y="1042"/>
                    </a:cubicBezTo>
                    <a:cubicBezTo>
                      <a:pt x="0" y="848"/>
                      <a:pt x="0" y="848"/>
                      <a:pt x="0" y="848"/>
                    </a:cubicBezTo>
                    <a:cubicBezTo>
                      <a:pt x="0" y="825"/>
                      <a:pt x="0" y="825"/>
                      <a:pt x="0" y="825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0"/>
                      <a:pt x="49" y="0"/>
                      <a:pt x="134" y="0"/>
                    </a:cubicBezTo>
                    <a:cubicBezTo>
                      <a:pt x="203" y="0"/>
                      <a:pt x="304" y="58"/>
                      <a:pt x="331" y="168"/>
                    </a:cubicBezTo>
                    <a:cubicBezTo>
                      <a:pt x="381" y="173"/>
                      <a:pt x="427" y="209"/>
                      <a:pt x="453" y="263"/>
                    </a:cubicBezTo>
                    <a:cubicBezTo>
                      <a:pt x="466" y="292"/>
                      <a:pt x="473" y="323"/>
                      <a:pt x="472" y="354"/>
                    </a:cubicBezTo>
                    <a:cubicBezTo>
                      <a:pt x="511" y="375"/>
                      <a:pt x="536" y="415"/>
                      <a:pt x="538" y="461"/>
                    </a:cubicBezTo>
                    <a:cubicBezTo>
                      <a:pt x="538" y="475"/>
                      <a:pt x="537" y="489"/>
                      <a:pt x="533" y="503"/>
                    </a:cubicBezTo>
                    <a:cubicBezTo>
                      <a:pt x="550" y="524"/>
                      <a:pt x="560" y="550"/>
                      <a:pt x="561" y="5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1"/>
              </a:p>
            </p:txBody>
          </p:sp>
        </p:grpSp>
        <p:grpSp>
          <p:nvGrpSpPr>
            <p:cNvPr id="34" name="Group 142">
              <a:extLst>
                <a:ext uri="{FF2B5EF4-FFF2-40B4-BE49-F238E27FC236}">
                  <a16:creationId xmlns:a16="http://schemas.microsoft.com/office/drawing/2014/main" id="{02F31DB2-96A3-47C9-9878-C765A4542D97}"/>
                </a:ext>
              </a:extLst>
            </p:cNvPr>
            <p:cNvGrpSpPr/>
            <p:nvPr/>
          </p:nvGrpSpPr>
          <p:grpSpPr>
            <a:xfrm>
              <a:off x="3640618" y="1371730"/>
              <a:ext cx="4892478" cy="4364834"/>
              <a:chOff x="3996013" y="2111410"/>
              <a:chExt cx="4199973" cy="3747014"/>
            </a:xfrm>
          </p:grpSpPr>
          <p:sp>
            <p:nvSpPr>
              <p:cNvPr id="35" name="Oval 143">
                <a:extLst>
                  <a:ext uri="{FF2B5EF4-FFF2-40B4-BE49-F238E27FC236}">
                    <a16:creationId xmlns:a16="http://schemas.microsoft.com/office/drawing/2014/main" id="{A2BAD36A-1727-47A0-B18F-4B781B730874}"/>
                  </a:ext>
                </a:extLst>
              </p:cNvPr>
              <p:cNvSpPr/>
              <p:nvPr/>
            </p:nvSpPr>
            <p:spPr>
              <a:xfrm>
                <a:off x="4222491" y="2111410"/>
                <a:ext cx="3747014" cy="3747014"/>
              </a:xfrm>
              <a:prstGeom prst="ellipse">
                <a:avLst/>
              </a:prstGeom>
              <a:noFill/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1"/>
              </a:p>
            </p:txBody>
          </p:sp>
          <p:grpSp>
            <p:nvGrpSpPr>
              <p:cNvPr id="36" name="Group 144">
                <a:extLst>
                  <a:ext uri="{FF2B5EF4-FFF2-40B4-BE49-F238E27FC236}">
                    <a16:creationId xmlns:a16="http://schemas.microsoft.com/office/drawing/2014/main" id="{C84C3932-B141-493D-BE58-538BE345B20C}"/>
                  </a:ext>
                </a:extLst>
              </p:cNvPr>
              <p:cNvGrpSpPr/>
              <p:nvPr/>
            </p:nvGrpSpPr>
            <p:grpSpPr>
              <a:xfrm>
                <a:off x="3996013" y="2135968"/>
                <a:ext cx="4199973" cy="3697903"/>
                <a:chOff x="3996013" y="2135968"/>
                <a:chExt cx="4199973" cy="3697903"/>
              </a:xfrm>
            </p:grpSpPr>
            <p:sp>
              <p:nvSpPr>
                <p:cNvPr id="37" name="Oval 145">
                  <a:extLst>
                    <a:ext uri="{FF2B5EF4-FFF2-40B4-BE49-F238E27FC236}">
                      <a16:creationId xmlns:a16="http://schemas.microsoft.com/office/drawing/2014/main" id="{1F874751-84FB-4270-A834-7F225787E926}"/>
                    </a:ext>
                  </a:extLst>
                </p:cNvPr>
                <p:cNvSpPr/>
                <p:nvPr/>
              </p:nvSpPr>
              <p:spPr>
                <a:xfrm>
                  <a:off x="6806639" y="2135969"/>
                  <a:ext cx="452475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8" name="Oval 146">
                  <a:extLst>
                    <a:ext uri="{FF2B5EF4-FFF2-40B4-BE49-F238E27FC236}">
                      <a16:creationId xmlns:a16="http://schemas.microsoft.com/office/drawing/2014/main" id="{6E8A6313-C524-4FC2-A6EA-3D117C5E94B4}"/>
                    </a:ext>
                  </a:extLst>
                </p:cNvPr>
                <p:cNvSpPr/>
                <p:nvPr/>
              </p:nvSpPr>
              <p:spPr>
                <a:xfrm>
                  <a:off x="4932887" y="5381402"/>
                  <a:ext cx="452475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39" name="Oval 147">
                  <a:extLst>
                    <a:ext uri="{FF2B5EF4-FFF2-40B4-BE49-F238E27FC236}">
                      <a16:creationId xmlns:a16="http://schemas.microsoft.com/office/drawing/2014/main" id="{E89CE3FA-7B99-42FD-8883-5CBC2F62483E}"/>
                    </a:ext>
                  </a:extLst>
                </p:cNvPr>
                <p:cNvSpPr/>
                <p:nvPr/>
              </p:nvSpPr>
              <p:spPr>
                <a:xfrm>
                  <a:off x="7743517" y="3758686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148">
                  <a:extLst>
                    <a:ext uri="{FF2B5EF4-FFF2-40B4-BE49-F238E27FC236}">
                      <a16:creationId xmlns:a16="http://schemas.microsoft.com/office/drawing/2014/main" id="{CCFDED12-7B76-4585-B3F0-D9BFE3E901DF}"/>
                    </a:ext>
                  </a:extLst>
                </p:cNvPr>
                <p:cNvSpPr/>
                <p:nvPr/>
              </p:nvSpPr>
              <p:spPr>
                <a:xfrm>
                  <a:off x="3996013" y="3758686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Oval 149">
                  <a:extLst>
                    <a:ext uri="{FF2B5EF4-FFF2-40B4-BE49-F238E27FC236}">
                      <a16:creationId xmlns:a16="http://schemas.microsoft.com/office/drawing/2014/main" id="{1D8E35D8-7BB4-4C27-B861-1F1FA76A575B}"/>
                    </a:ext>
                  </a:extLst>
                </p:cNvPr>
                <p:cNvSpPr/>
                <p:nvPr/>
              </p:nvSpPr>
              <p:spPr>
                <a:xfrm>
                  <a:off x="6806642" y="5381401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42" name="Oval 150">
                  <a:extLst>
                    <a:ext uri="{FF2B5EF4-FFF2-40B4-BE49-F238E27FC236}">
                      <a16:creationId xmlns:a16="http://schemas.microsoft.com/office/drawing/2014/main" id="{3A53CCAE-D54A-4BB8-94DE-B5D32CF266D9}"/>
                    </a:ext>
                  </a:extLst>
                </p:cNvPr>
                <p:cNvSpPr/>
                <p:nvPr/>
              </p:nvSpPr>
              <p:spPr>
                <a:xfrm>
                  <a:off x="4932890" y="2135968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395536" y="1313467"/>
            <a:ext cx="2720270" cy="2986475"/>
            <a:chOff x="965022" y="1617266"/>
            <a:chExt cx="3627026" cy="3981965"/>
          </a:xfrm>
        </p:grpSpPr>
        <p:sp>
          <p:nvSpPr>
            <p:cNvPr id="18" name="Rounded Rectangle 31"/>
            <p:cNvSpPr/>
            <p:nvPr/>
          </p:nvSpPr>
          <p:spPr>
            <a:xfrm>
              <a:off x="965022" y="1617266"/>
              <a:ext cx="434666" cy="434666"/>
            </a:xfrm>
            <a:prstGeom prst="ellipse">
              <a:avLst/>
            </a:prstGeom>
            <a:solidFill>
              <a:srgbClr val="930B1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9" name="TextBox 32"/>
            <p:cNvSpPr txBox="1"/>
            <p:nvPr/>
          </p:nvSpPr>
          <p:spPr>
            <a:xfrm>
              <a:off x="1542875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930B18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rgbClr val="005697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1542875" y="1994822"/>
              <a:ext cx="3049173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Rounded Rectangle 34"/>
            <p:cNvSpPr/>
            <p:nvPr/>
          </p:nvSpPr>
          <p:spPr>
            <a:xfrm>
              <a:off x="965022" y="3167410"/>
              <a:ext cx="434666" cy="43466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35"/>
            <p:cNvSpPr txBox="1"/>
            <p:nvPr/>
          </p:nvSpPr>
          <p:spPr>
            <a:xfrm>
              <a:off x="154287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36"/>
            <p:cNvSpPr txBox="1"/>
            <p:nvPr/>
          </p:nvSpPr>
          <p:spPr>
            <a:xfrm>
              <a:off x="1542875" y="3530992"/>
              <a:ext cx="2908591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Rounded Rectangle 37"/>
            <p:cNvSpPr/>
            <p:nvPr/>
          </p:nvSpPr>
          <p:spPr>
            <a:xfrm>
              <a:off x="965022" y="4715349"/>
              <a:ext cx="434666" cy="434666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38"/>
            <p:cNvSpPr txBox="1"/>
            <p:nvPr/>
          </p:nvSpPr>
          <p:spPr>
            <a:xfrm>
              <a:off x="1542875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9"/>
            <p:cNvSpPr txBox="1"/>
            <p:nvPr/>
          </p:nvSpPr>
          <p:spPr>
            <a:xfrm>
              <a:off x="1542875" y="5067162"/>
              <a:ext cx="2859949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01489" y="1313467"/>
            <a:ext cx="2746975" cy="2986475"/>
            <a:chOff x="7588249" y="1617266"/>
            <a:chExt cx="3662633" cy="3981965"/>
          </a:xfrm>
        </p:grpSpPr>
        <p:sp>
          <p:nvSpPr>
            <p:cNvPr id="9" name="Rounded Rectangle 40"/>
            <p:cNvSpPr/>
            <p:nvPr/>
          </p:nvSpPr>
          <p:spPr>
            <a:xfrm flipH="1">
              <a:off x="10816216" y="1617266"/>
              <a:ext cx="434666" cy="4346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" name="TextBox 41"/>
            <p:cNvSpPr txBox="1"/>
            <p:nvPr/>
          </p:nvSpPr>
          <p:spPr>
            <a:xfrm flipH="1">
              <a:off x="8596370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42"/>
            <p:cNvSpPr txBox="1"/>
            <p:nvPr/>
          </p:nvSpPr>
          <p:spPr>
            <a:xfrm flipH="1">
              <a:off x="7588249" y="1994822"/>
              <a:ext cx="3084778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ounded Rectangle 43"/>
            <p:cNvSpPr/>
            <p:nvPr/>
          </p:nvSpPr>
          <p:spPr>
            <a:xfrm flipH="1">
              <a:off x="10816216" y="3167410"/>
              <a:ext cx="434666" cy="434666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44"/>
            <p:cNvSpPr txBox="1"/>
            <p:nvPr/>
          </p:nvSpPr>
          <p:spPr>
            <a:xfrm flipH="1">
              <a:off x="850319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45"/>
            <p:cNvSpPr txBox="1"/>
            <p:nvPr/>
          </p:nvSpPr>
          <p:spPr>
            <a:xfrm flipH="1">
              <a:off x="7760731" y="3530992"/>
              <a:ext cx="2912296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Rounded Rectangle 46"/>
            <p:cNvSpPr/>
            <p:nvPr/>
          </p:nvSpPr>
          <p:spPr>
            <a:xfrm flipH="1">
              <a:off x="10816216" y="4715349"/>
              <a:ext cx="434666" cy="434666"/>
            </a:xfrm>
            <a:prstGeom prst="ellipse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6" name="TextBox 47"/>
            <p:cNvSpPr txBox="1"/>
            <p:nvPr/>
          </p:nvSpPr>
          <p:spPr>
            <a:xfrm flipH="1">
              <a:off x="8596370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48"/>
            <p:cNvSpPr txBox="1"/>
            <p:nvPr/>
          </p:nvSpPr>
          <p:spPr>
            <a:xfrm flipH="1">
              <a:off x="7674838" y="5067162"/>
              <a:ext cx="2998189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12577B-7D6F-49CE-1BFE-238B793B582B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50" name="Picture 49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47" name="任意多边形 7">
              <a:extLst>
                <a:ext uri="{FF2B5EF4-FFF2-40B4-BE49-F238E27FC236}">
                  <a16:creationId xmlns:a16="http://schemas.microsoft.com/office/drawing/2014/main" id="{B028AC81-E460-2BE0-5F51-69C544867DD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任意多边形 8">
              <a:extLst>
                <a:ext uri="{FF2B5EF4-FFF2-40B4-BE49-F238E27FC236}">
                  <a16:creationId xmlns:a16="http://schemas.microsoft.com/office/drawing/2014/main" id="{85AE70C8-3553-7870-8C38-3B8891895BD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57ADAF8D-84D4-5314-7559-74DBE9933420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447469" y="2525058"/>
            <a:ext cx="1214614" cy="1598277"/>
            <a:chOff x="4447469" y="2525058"/>
            <a:chExt cx="1214614" cy="1598277"/>
          </a:xfrm>
        </p:grpSpPr>
        <p:grpSp>
          <p:nvGrpSpPr>
            <p:cNvPr id="35" name="Group 31"/>
            <p:cNvGrpSpPr/>
            <p:nvPr/>
          </p:nvGrpSpPr>
          <p:grpSpPr>
            <a:xfrm rot="4192024">
              <a:off x="4224169" y="2748358"/>
              <a:ext cx="1598277" cy="1151678"/>
              <a:chOff x="5849694" y="3640923"/>
              <a:chExt cx="1706315" cy="1229528"/>
            </a:xfrm>
          </p:grpSpPr>
          <p:grpSp>
            <p:nvGrpSpPr>
              <p:cNvPr id="36" name="Group 34"/>
              <p:cNvGrpSpPr/>
              <p:nvPr/>
            </p:nvGrpSpPr>
            <p:grpSpPr>
              <a:xfrm>
                <a:off x="5849694" y="3850624"/>
                <a:ext cx="1288882" cy="1019827"/>
                <a:chOff x="4325697" y="2993373"/>
                <a:chExt cx="1288882" cy="1019827"/>
              </a:xfrm>
            </p:grpSpPr>
            <p:sp>
              <p:nvSpPr>
                <p:cNvPr id="38" name="Freeform: Shape 10"/>
                <p:cNvSpPr>
                  <a:spLocks/>
                </p:cNvSpPr>
                <p:nvPr/>
              </p:nvSpPr>
              <p:spPr bwMode="auto">
                <a:xfrm>
                  <a:off x="5013167" y="2993373"/>
                  <a:ext cx="601412" cy="569758"/>
                </a:xfrm>
                <a:custGeom>
                  <a:avLst/>
                  <a:gdLst>
                    <a:gd name="T0" fmla="*/ 0 w 128"/>
                    <a:gd name="T1" fmla="*/ 44 h 121"/>
                    <a:gd name="T2" fmla="*/ 43 w 128"/>
                    <a:gd name="T3" fmla="*/ 121 h 121"/>
                    <a:gd name="T4" fmla="*/ 128 w 128"/>
                    <a:gd name="T5" fmla="*/ 82 h 121"/>
                    <a:gd name="T6" fmla="*/ 89 w 128"/>
                    <a:gd name="T7" fmla="*/ 0 h 121"/>
                    <a:gd name="T8" fmla="*/ 0 w 128"/>
                    <a:gd name="T9" fmla="*/ 4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121">
                      <a:moveTo>
                        <a:pt x="0" y="44"/>
                      </a:moveTo>
                      <a:cubicBezTo>
                        <a:pt x="0" y="44"/>
                        <a:pt x="40" y="68"/>
                        <a:pt x="43" y="121"/>
                      </a:cubicBezTo>
                      <a:cubicBezTo>
                        <a:pt x="43" y="121"/>
                        <a:pt x="74" y="73"/>
                        <a:pt x="128" y="82"/>
                      </a:cubicBezTo>
                      <a:cubicBezTo>
                        <a:pt x="128" y="82"/>
                        <a:pt x="75" y="60"/>
                        <a:pt x="89" y="0"/>
                      </a:cubicBezTo>
                      <a:cubicBezTo>
                        <a:pt x="89" y="0"/>
                        <a:pt x="67" y="45"/>
                        <a:pt x="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Oval 11"/>
                <p:cNvSpPr>
                  <a:spLocks/>
                </p:cNvSpPr>
                <p:nvPr/>
              </p:nvSpPr>
              <p:spPr bwMode="auto">
                <a:xfrm>
                  <a:off x="4325697" y="3120974"/>
                  <a:ext cx="892226" cy="892226"/>
                </a:xfrm>
                <a:prstGeom prst="ellipse">
                  <a:avLst/>
                </a:pr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7" name="Oval 12"/>
              <p:cNvSpPr>
                <a:spLocks/>
              </p:cNvSpPr>
              <p:nvPr/>
            </p:nvSpPr>
            <p:spPr bwMode="auto">
              <a:xfrm>
                <a:off x="6936792" y="3640923"/>
                <a:ext cx="619217" cy="615260"/>
              </a:xfrm>
              <a:prstGeom prst="ellipse">
                <a:avLst/>
              </a:prstGeom>
              <a:solidFill>
                <a:schemeClr val="accent3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Freeform: Shape 41"/>
            <p:cNvSpPr>
              <a:spLocks/>
            </p:cNvSpPr>
            <p:nvPr/>
          </p:nvSpPr>
          <p:spPr bwMode="auto">
            <a:xfrm>
              <a:off x="5272765" y="3511441"/>
              <a:ext cx="389318" cy="389318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124070" y="1071595"/>
            <a:ext cx="2254256" cy="1705746"/>
            <a:chOff x="3124070" y="1071595"/>
            <a:chExt cx="2254256" cy="1705746"/>
          </a:xfrm>
        </p:grpSpPr>
        <p:grpSp>
          <p:nvGrpSpPr>
            <p:cNvPr id="4" name="Group 37"/>
            <p:cNvGrpSpPr/>
            <p:nvPr/>
          </p:nvGrpSpPr>
          <p:grpSpPr>
            <a:xfrm>
              <a:off x="3124070" y="1071595"/>
              <a:ext cx="2254256" cy="1705746"/>
              <a:chOff x="4567743" y="2339183"/>
              <a:chExt cx="2406635" cy="1821049"/>
            </a:xfrm>
          </p:grpSpPr>
          <p:sp>
            <p:nvSpPr>
              <p:cNvPr id="31" name="Oval 5"/>
              <p:cNvSpPr>
                <a:spLocks/>
              </p:cNvSpPr>
              <p:nvPr/>
            </p:nvSpPr>
            <p:spPr bwMode="auto">
              <a:xfrm>
                <a:off x="4567743" y="3271963"/>
                <a:ext cx="888271" cy="888269"/>
              </a:xfrm>
              <a:prstGeom prst="ellipse">
                <a:avLst/>
              </a:prstGeom>
              <a:solidFill>
                <a:srgbClr val="8E0A17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32"/>
              <p:cNvGrpSpPr/>
              <p:nvPr/>
            </p:nvGrpSpPr>
            <p:grpSpPr>
              <a:xfrm>
                <a:off x="5173110" y="2339183"/>
                <a:ext cx="1801268" cy="1472864"/>
                <a:chOff x="3649108" y="1481932"/>
                <a:chExt cx="1801268" cy="1472864"/>
              </a:xfrm>
            </p:grpSpPr>
            <p:sp>
              <p:nvSpPr>
                <p:cNvPr id="33" name="Freeform: Shape 4"/>
                <p:cNvSpPr>
                  <a:spLocks/>
                </p:cNvSpPr>
                <p:nvPr/>
              </p:nvSpPr>
              <p:spPr bwMode="auto">
                <a:xfrm>
                  <a:off x="3649108" y="2127250"/>
                  <a:ext cx="859375" cy="827546"/>
                </a:xfrm>
                <a:custGeom>
                  <a:avLst/>
                  <a:gdLst>
                    <a:gd name="T0" fmla="*/ 116 w 182"/>
                    <a:gd name="T1" fmla="*/ 0 h 175"/>
                    <a:gd name="T2" fmla="*/ 0 w 182"/>
                    <a:gd name="T3" fmla="*/ 68 h 175"/>
                    <a:gd name="T4" fmla="*/ 58 w 182"/>
                    <a:gd name="T5" fmla="*/ 175 h 175"/>
                    <a:gd name="T6" fmla="*/ 182 w 182"/>
                    <a:gd name="T7" fmla="*/ 112 h 175"/>
                    <a:gd name="T8" fmla="*/ 116 w 182"/>
                    <a:gd name="T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2" h="175">
                      <a:moveTo>
                        <a:pt x="116" y="0"/>
                      </a:moveTo>
                      <a:cubicBezTo>
                        <a:pt x="116" y="0"/>
                        <a:pt x="80" y="57"/>
                        <a:pt x="0" y="68"/>
                      </a:cubicBezTo>
                      <a:cubicBezTo>
                        <a:pt x="0" y="68"/>
                        <a:pt x="65" y="92"/>
                        <a:pt x="58" y="175"/>
                      </a:cubicBezTo>
                      <a:cubicBezTo>
                        <a:pt x="58" y="175"/>
                        <a:pt x="99" y="108"/>
                        <a:pt x="182" y="112"/>
                      </a:cubicBezTo>
                      <a:cubicBezTo>
                        <a:pt x="182" y="112"/>
                        <a:pt x="123" y="83"/>
                        <a:pt x="116" y="0"/>
                      </a:cubicBezTo>
                      <a:close/>
                    </a:path>
                  </a:pathLst>
                </a:custGeom>
                <a:solidFill>
                  <a:srgbClr val="8E0A17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Oval 6"/>
                <p:cNvSpPr>
                  <a:spLocks/>
                </p:cNvSpPr>
                <p:nvPr/>
              </p:nvSpPr>
              <p:spPr bwMode="auto">
                <a:xfrm>
                  <a:off x="4192160" y="1481932"/>
                  <a:ext cx="1258216" cy="1272064"/>
                </a:xfrm>
                <a:prstGeom prst="ellipse">
                  <a:avLst/>
                </a:prstGeom>
                <a:solidFill>
                  <a:srgbClr val="8E0A17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Freeform: Shape 39"/>
            <p:cNvSpPr>
              <a:spLocks/>
            </p:cNvSpPr>
            <p:nvPr/>
          </p:nvSpPr>
          <p:spPr bwMode="auto">
            <a:xfrm>
              <a:off x="3312342" y="2108104"/>
              <a:ext cx="496302" cy="49630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286868" y="1173513"/>
            <a:ext cx="1704653" cy="1752073"/>
            <a:chOff x="4286868" y="1173513"/>
            <a:chExt cx="1704653" cy="1752073"/>
          </a:xfrm>
        </p:grpSpPr>
        <p:grpSp>
          <p:nvGrpSpPr>
            <p:cNvPr id="5" name="Group 36"/>
            <p:cNvGrpSpPr/>
            <p:nvPr/>
          </p:nvGrpSpPr>
          <p:grpSpPr>
            <a:xfrm>
              <a:off x="4286868" y="1173513"/>
              <a:ext cx="1704653" cy="1752073"/>
              <a:chOff x="5809141" y="2447991"/>
              <a:chExt cx="1819882" cy="1870508"/>
            </a:xfrm>
          </p:grpSpPr>
          <p:sp>
            <p:nvSpPr>
              <p:cNvPr id="27" name="Oval 7"/>
              <p:cNvSpPr>
                <a:spLocks/>
              </p:cNvSpPr>
              <p:nvPr/>
            </p:nvSpPr>
            <p:spPr bwMode="auto">
              <a:xfrm>
                <a:off x="5809141" y="2447991"/>
                <a:ext cx="1076211" cy="1080167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8" name="Group 33"/>
              <p:cNvGrpSpPr/>
              <p:nvPr/>
            </p:nvGrpSpPr>
            <p:grpSpPr>
              <a:xfrm>
                <a:off x="6461991" y="3138427"/>
                <a:ext cx="1167032" cy="1180072"/>
                <a:chOff x="4937990" y="2281176"/>
                <a:chExt cx="1167032" cy="1180072"/>
              </a:xfrm>
            </p:grpSpPr>
            <p:sp>
              <p:nvSpPr>
                <p:cNvPr id="29" name="Oval 8"/>
                <p:cNvSpPr>
                  <a:spLocks/>
                </p:cNvSpPr>
                <p:nvPr/>
              </p:nvSpPr>
              <p:spPr bwMode="auto">
                <a:xfrm>
                  <a:off x="5339409" y="2695635"/>
                  <a:ext cx="765613" cy="765613"/>
                </a:xfrm>
                <a:prstGeom prst="ellipse">
                  <a:avLst/>
                </a:prstGeom>
                <a:solidFill>
                  <a:schemeClr val="accent2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9"/>
                <p:cNvSpPr>
                  <a:spLocks/>
                </p:cNvSpPr>
                <p:nvPr/>
              </p:nvSpPr>
              <p:spPr bwMode="auto">
                <a:xfrm>
                  <a:off x="4937990" y="2281176"/>
                  <a:ext cx="769865" cy="753950"/>
                </a:xfrm>
                <a:custGeom>
                  <a:avLst/>
                  <a:gdLst>
                    <a:gd name="T0" fmla="*/ 85 w 163"/>
                    <a:gd name="T1" fmla="*/ 0 h 160"/>
                    <a:gd name="T2" fmla="*/ 0 w 163"/>
                    <a:gd name="T3" fmla="*/ 79 h 160"/>
                    <a:gd name="T4" fmla="*/ 86 w 163"/>
                    <a:gd name="T5" fmla="*/ 160 h 160"/>
                    <a:gd name="T6" fmla="*/ 163 w 163"/>
                    <a:gd name="T7" fmla="*/ 89 h 160"/>
                    <a:gd name="T8" fmla="*/ 85 w 163"/>
                    <a:gd name="T9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0">
                      <a:moveTo>
                        <a:pt x="85" y="0"/>
                      </a:moveTo>
                      <a:cubicBezTo>
                        <a:pt x="85" y="0"/>
                        <a:pt x="57" y="58"/>
                        <a:pt x="0" y="79"/>
                      </a:cubicBezTo>
                      <a:cubicBezTo>
                        <a:pt x="0" y="79"/>
                        <a:pt x="69" y="106"/>
                        <a:pt x="86" y="160"/>
                      </a:cubicBezTo>
                      <a:cubicBezTo>
                        <a:pt x="86" y="160"/>
                        <a:pt x="99" y="95"/>
                        <a:pt x="163" y="89"/>
                      </a:cubicBezTo>
                      <a:cubicBezTo>
                        <a:pt x="163" y="89"/>
                        <a:pt x="108" y="7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" name="Freeform: Shape 40"/>
            <p:cNvSpPr>
              <a:spLocks/>
            </p:cNvSpPr>
            <p:nvPr/>
          </p:nvSpPr>
          <p:spPr bwMode="auto">
            <a:xfrm>
              <a:off x="4539296" y="1400411"/>
              <a:ext cx="551285" cy="551285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324851" y="2290913"/>
            <a:ext cx="1598277" cy="1151678"/>
            <a:chOff x="4324851" y="2290913"/>
            <a:chExt cx="1598277" cy="1151678"/>
          </a:xfrm>
        </p:grpSpPr>
        <p:grpSp>
          <p:nvGrpSpPr>
            <p:cNvPr id="47" name="组合 46"/>
            <p:cNvGrpSpPr/>
            <p:nvPr/>
          </p:nvGrpSpPr>
          <p:grpSpPr>
            <a:xfrm>
              <a:off x="4324851" y="2290913"/>
              <a:ext cx="1598277" cy="1151678"/>
              <a:chOff x="4324851" y="2290913"/>
              <a:chExt cx="1598277" cy="1151678"/>
            </a:xfrm>
          </p:grpSpPr>
          <p:grpSp>
            <p:nvGrpSpPr>
              <p:cNvPr id="6" name="Group 31"/>
              <p:cNvGrpSpPr/>
              <p:nvPr/>
            </p:nvGrpSpPr>
            <p:grpSpPr>
              <a:xfrm>
                <a:off x="4324851" y="2290913"/>
                <a:ext cx="1598277" cy="1151678"/>
                <a:chOff x="5849694" y="3640923"/>
                <a:chExt cx="1706315" cy="1229528"/>
              </a:xfrm>
            </p:grpSpPr>
            <p:grpSp>
              <p:nvGrpSpPr>
                <p:cNvPr id="23" name="Group 34"/>
                <p:cNvGrpSpPr/>
                <p:nvPr/>
              </p:nvGrpSpPr>
              <p:grpSpPr>
                <a:xfrm>
                  <a:off x="5849694" y="3850624"/>
                  <a:ext cx="1288882" cy="1019827"/>
                  <a:chOff x="4325697" y="2993373"/>
                  <a:chExt cx="1288882" cy="1019827"/>
                </a:xfrm>
              </p:grpSpPr>
              <p:sp>
                <p:nvSpPr>
                  <p:cNvPr id="25" name="Freeform: Shape 10"/>
                  <p:cNvSpPr>
                    <a:spLocks/>
                  </p:cNvSpPr>
                  <p:nvPr/>
                </p:nvSpPr>
                <p:spPr bwMode="auto">
                  <a:xfrm>
                    <a:off x="5013167" y="2993373"/>
                    <a:ext cx="601412" cy="569758"/>
                  </a:xfrm>
                  <a:custGeom>
                    <a:avLst/>
                    <a:gdLst>
                      <a:gd name="T0" fmla="*/ 0 w 128"/>
                      <a:gd name="T1" fmla="*/ 44 h 121"/>
                      <a:gd name="T2" fmla="*/ 43 w 128"/>
                      <a:gd name="T3" fmla="*/ 121 h 121"/>
                      <a:gd name="T4" fmla="*/ 128 w 128"/>
                      <a:gd name="T5" fmla="*/ 82 h 121"/>
                      <a:gd name="T6" fmla="*/ 89 w 128"/>
                      <a:gd name="T7" fmla="*/ 0 h 121"/>
                      <a:gd name="T8" fmla="*/ 0 w 128"/>
                      <a:gd name="T9" fmla="*/ 44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8" h="121">
                        <a:moveTo>
                          <a:pt x="0" y="44"/>
                        </a:moveTo>
                        <a:cubicBezTo>
                          <a:pt x="0" y="44"/>
                          <a:pt x="40" y="68"/>
                          <a:pt x="43" y="121"/>
                        </a:cubicBezTo>
                        <a:cubicBezTo>
                          <a:pt x="43" y="121"/>
                          <a:pt x="74" y="73"/>
                          <a:pt x="128" y="82"/>
                        </a:cubicBezTo>
                        <a:cubicBezTo>
                          <a:pt x="128" y="82"/>
                          <a:pt x="75" y="60"/>
                          <a:pt x="89" y="0"/>
                        </a:cubicBezTo>
                        <a:cubicBezTo>
                          <a:pt x="89" y="0"/>
                          <a:pt x="67" y="45"/>
                          <a:pt x="0" y="4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6" name="Oval 11"/>
                  <p:cNvSpPr>
                    <a:spLocks/>
                  </p:cNvSpPr>
                  <p:nvPr/>
                </p:nvSpPr>
                <p:spPr bwMode="auto">
                  <a:xfrm>
                    <a:off x="4325697" y="3120974"/>
                    <a:ext cx="892226" cy="89222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24" name="Oval 12"/>
                <p:cNvSpPr>
                  <a:spLocks/>
                </p:cNvSpPr>
                <p:nvPr/>
              </p:nvSpPr>
              <p:spPr bwMode="auto">
                <a:xfrm>
                  <a:off x="6936792" y="3640923"/>
                  <a:ext cx="619217" cy="615260"/>
                </a:xfrm>
                <a:prstGeom prst="ellipse">
                  <a:avLst/>
                </a:pr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0" name="Freeform: Shape 41"/>
              <p:cNvSpPr>
                <a:spLocks/>
              </p:cNvSpPr>
              <p:nvPr/>
            </p:nvSpPr>
            <p:spPr bwMode="auto">
              <a:xfrm>
                <a:off x="5449707" y="2379503"/>
                <a:ext cx="389318" cy="389318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Freeform: Shape 38"/>
            <p:cNvSpPr>
              <a:spLocks/>
            </p:cNvSpPr>
            <p:nvPr/>
          </p:nvSpPr>
          <p:spPr bwMode="auto">
            <a:xfrm>
              <a:off x="4485981" y="2777342"/>
              <a:ext cx="496302" cy="49630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2068887" y="1059582"/>
            <a:ext cx="1955459" cy="672842"/>
            <a:chOff x="2758516" y="1556792"/>
            <a:chExt cx="2607278" cy="897122"/>
          </a:xfrm>
        </p:grpSpPr>
        <p:sp>
          <p:nvSpPr>
            <p:cNvPr id="21" name="TextBox 42"/>
            <p:cNvSpPr txBox="1">
              <a:spLocks/>
            </p:cNvSpPr>
            <p:nvPr/>
          </p:nvSpPr>
          <p:spPr bwMode="auto">
            <a:xfrm>
              <a:off x="4106818" y="1556792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>
                  <a:solidFill>
                    <a:schemeClr val="accent2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2" name="TextBox 43"/>
            <p:cNvSpPr txBox="1">
              <a:spLocks/>
            </p:cNvSpPr>
            <p:nvPr/>
          </p:nvSpPr>
          <p:spPr bwMode="auto">
            <a:xfrm>
              <a:off x="2758516" y="1943902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1004194" y="2029861"/>
            <a:ext cx="1955459" cy="672842"/>
            <a:chOff x="1338925" y="2850497"/>
            <a:chExt cx="2607278" cy="897122"/>
          </a:xfrm>
        </p:grpSpPr>
        <p:sp>
          <p:nvSpPr>
            <p:cNvPr id="19" name="TextBox 44"/>
            <p:cNvSpPr txBox="1">
              <a:spLocks/>
            </p:cNvSpPr>
            <p:nvPr/>
          </p:nvSpPr>
          <p:spPr bwMode="auto">
            <a:xfrm>
              <a:off x="2687227" y="2850497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 dirty="0">
                  <a:solidFill>
                    <a:srgbClr val="930B18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0" name="TextBox 45"/>
            <p:cNvSpPr txBox="1">
              <a:spLocks/>
            </p:cNvSpPr>
            <p:nvPr/>
          </p:nvSpPr>
          <p:spPr bwMode="auto">
            <a:xfrm>
              <a:off x="1338925" y="3237607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3" name="Group 14"/>
          <p:cNvGrpSpPr/>
          <p:nvPr/>
        </p:nvGrpSpPr>
        <p:grpSpPr>
          <a:xfrm>
            <a:off x="2560859" y="3163255"/>
            <a:ext cx="1955459" cy="672842"/>
            <a:chOff x="5820519" y="4805351"/>
            <a:chExt cx="2607278" cy="897122"/>
          </a:xfrm>
        </p:grpSpPr>
        <p:sp>
          <p:nvSpPr>
            <p:cNvPr id="17" name="TextBox 47"/>
            <p:cNvSpPr txBox="1">
              <a:spLocks/>
            </p:cNvSpPr>
            <p:nvPr/>
          </p:nvSpPr>
          <p:spPr bwMode="auto">
            <a:xfrm>
              <a:off x="5820520" y="4805351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8" name="TextBox 48"/>
            <p:cNvSpPr txBox="1">
              <a:spLocks/>
            </p:cNvSpPr>
            <p:nvPr/>
          </p:nvSpPr>
          <p:spPr bwMode="auto">
            <a:xfrm>
              <a:off x="5820519" y="5192461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84347" y="2230403"/>
            <a:ext cx="1955459" cy="672842"/>
            <a:chOff x="8245796" y="3117887"/>
            <a:chExt cx="2607278" cy="897122"/>
          </a:xfrm>
        </p:grpSpPr>
        <p:sp>
          <p:nvSpPr>
            <p:cNvPr id="15" name="TextBox 50"/>
            <p:cNvSpPr txBox="1">
              <a:spLocks/>
            </p:cNvSpPr>
            <p:nvPr/>
          </p:nvSpPr>
          <p:spPr bwMode="auto">
            <a:xfrm>
              <a:off x="8245797" y="3117887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6" name="TextBox 51"/>
            <p:cNvSpPr txBox="1">
              <a:spLocks/>
            </p:cNvSpPr>
            <p:nvPr/>
          </p:nvSpPr>
          <p:spPr bwMode="auto">
            <a:xfrm>
              <a:off x="8245796" y="3504997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42" name="Group 14"/>
          <p:cNvGrpSpPr/>
          <p:nvPr/>
        </p:nvGrpSpPr>
        <p:grpSpPr>
          <a:xfrm>
            <a:off x="6184347" y="3508002"/>
            <a:ext cx="1955459" cy="672842"/>
            <a:chOff x="5820519" y="4805351"/>
            <a:chExt cx="2607278" cy="897122"/>
          </a:xfrm>
        </p:grpSpPr>
        <p:sp>
          <p:nvSpPr>
            <p:cNvPr id="43" name="TextBox 47"/>
            <p:cNvSpPr txBox="1">
              <a:spLocks/>
            </p:cNvSpPr>
            <p:nvPr/>
          </p:nvSpPr>
          <p:spPr bwMode="auto">
            <a:xfrm>
              <a:off x="5820520" y="4805351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44" name="TextBox 48"/>
            <p:cNvSpPr txBox="1">
              <a:spLocks/>
            </p:cNvSpPr>
            <p:nvPr/>
          </p:nvSpPr>
          <p:spPr bwMode="auto">
            <a:xfrm>
              <a:off x="5820519" y="5192461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E5CCED1-B0B8-F9BE-69BF-5880272862C1}"/>
              </a:ext>
            </a:extLst>
          </p:cNvPr>
          <p:cNvGrpSpPr/>
          <p:nvPr/>
        </p:nvGrpSpPr>
        <p:grpSpPr>
          <a:xfrm>
            <a:off x="2" y="62949"/>
            <a:ext cx="9145587" cy="514424"/>
            <a:chOff x="2" y="62949"/>
            <a:chExt cx="9145587" cy="514424"/>
          </a:xfrm>
        </p:grpSpPr>
        <p:pic>
          <p:nvPicPr>
            <p:cNvPr id="55" name="Picture 54" descr="118-苏州大学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973" y="62949"/>
              <a:ext cx="430096" cy="430096"/>
            </a:xfrm>
            <a:prstGeom prst="rect">
              <a:avLst/>
            </a:prstGeom>
          </p:spPr>
        </p:pic>
        <p:sp>
          <p:nvSpPr>
            <p:cNvPr id="52" name="任意多边形 7">
              <a:extLst>
                <a:ext uri="{FF2B5EF4-FFF2-40B4-BE49-F238E27FC236}">
                  <a16:creationId xmlns:a16="http://schemas.microsoft.com/office/drawing/2014/main" id="{6812592C-0EEA-3941-BCB4-6750F4387B3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任意多边形 8">
              <a:extLst>
                <a:ext uri="{FF2B5EF4-FFF2-40B4-BE49-F238E27FC236}">
                  <a16:creationId xmlns:a16="http://schemas.microsoft.com/office/drawing/2014/main" id="{AC0AC60A-79AE-13CB-68D8-8CA295E2EEB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8E0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A47B810E-361C-7012-FD96-1C563496C2D0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2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SHAPE" val="15044"/>
  <p:tag name="RESOURCELIB_SHAPETYP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SHAPE" val="15927"/>
  <p:tag name="RESOURCELIB_SHAPETYPE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1591</Words>
  <Application>Microsoft Office PowerPoint</Application>
  <PresentationFormat>全屏显示(16:9)</PresentationFormat>
  <Paragraphs>245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Arial</vt:lpstr>
      <vt:lpstr>Calibri</vt:lpstr>
      <vt:lpstr>Impact</vt:lpstr>
      <vt:lpstr>微软雅黑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180</cp:revision>
  <dcterms:created xsi:type="dcterms:W3CDTF">2015-12-11T17:46:17Z</dcterms:created>
  <dcterms:modified xsi:type="dcterms:W3CDTF">2022-07-02T15:40:30Z</dcterms:modified>
  <cp:category>淘宝店铺:想搞设计</cp:category>
</cp:coreProperties>
</file>